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73" r:id="rId5"/>
  </p:sldMasterIdLst>
  <p:notesMasterIdLst>
    <p:notesMasterId r:id="rId73"/>
  </p:notesMasterIdLst>
  <p:sldIdLst>
    <p:sldId id="256" r:id="rId6"/>
    <p:sldId id="257" r:id="rId7"/>
    <p:sldId id="2076136600" r:id="rId8"/>
    <p:sldId id="2076136593" r:id="rId9"/>
    <p:sldId id="2076136594" r:id="rId10"/>
    <p:sldId id="2076136595" r:id="rId11"/>
    <p:sldId id="2076136623" r:id="rId12"/>
    <p:sldId id="2076136614" r:id="rId13"/>
    <p:sldId id="2076136615" r:id="rId14"/>
    <p:sldId id="2076136624" r:id="rId15"/>
    <p:sldId id="2076136616" r:id="rId16"/>
    <p:sldId id="2076136617" r:id="rId17"/>
    <p:sldId id="2076136627" r:id="rId18"/>
    <p:sldId id="2076136628" r:id="rId19"/>
    <p:sldId id="2076136629" r:id="rId20"/>
    <p:sldId id="264" r:id="rId21"/>
    <p:sldId id="265" r:id="rId22"/>
    <p:sldId id="266" r:id="rId23"/>
    <p:sldId id="259" r:id="rId24"/>
    <p:sldId id="2076136630" r:id="rId25"/>
    <p:sldId id="262" r:id="rId26"/>
    <p:sldId id="2076136625" r:id="rId27"/>
    <p:sldId id="267" r:id="rId28"/>
    <p:sldId id="268" r:id="rId29"/>
    <p:sldId id="269" r:id="rId30"/>
    <p:sldId id="2076136592" r:id="rId31"/>
    <p:sldId id="273" r:id="rId32"/>
    <p:sldId id="2076136581" r:id="rId33"/>
    <p:sldId id="2076136580" r:id="rId34"/>
    <p:sldId id="2076136582" r:id="rId35"/>
    <p:sldId id="2076136583" r:id="rId36"/>
    <p:sldId id="2076136584" r:id="rId37"/>
    <p:sldId id="2076136586" r:id="rId38"/>
    <p:sldId id="2076136590" r:id="rId39"/>
    <p:sldId id="2076136591" r:id="rId40"/>
    <p:sldId id="2076136589" r:id="rId41"/>
    <p:sldId id="2076136601" r:id="rId42"/>
    <p:sldId id="271" r:id="rId43"/>
    <p:sldId id="2076136631" r:id="rId44"/>
    <p:sldId id="2076136626" r:id="rId45"/>
    <p:sldId id="272" r:id="rId46"/>
    <p:sldId id="2076136618" r:id="rId47"/>
    <p:sldId id="2076136619" r:id="rId48"/>
    <p:sldId id="2076136620" r:id="rId49"/>
    <p:sldId id="2076136632" r:id="rId50"/>
    <p:sldId id="2076136621" r:id="rId51"/>
    <p:sldId id="2076136603" r:id="rId52"/>
    <p:sldId id="2076136605" r:id="rId53"/>
    <p:sldId id="2076136606" r:id="rId54"/>
    <p:sldId id="2076136602" r:id="rId55"/>
    <p:sldId id="2076136612" r:id="rId56"/>
    <p:sldId id="2076136607" r:id="rId57"/>
    <p:sldId id="2076136608" r:id="rId58"/>
    <p:sldId id="2076136609" r:id="rId59"/>
    <p:sldId id="2076136610" r:id="rId60"/>
    <p:sldId id="2076136613" r:id="rId61"/>
    <p:sldId id="2076136596" r:id="rId62"/>
    <p:sldId id="2076136567" r:id="rId63"/>
    <p:sldId id="2076136633" r:id="rId64"/>
    <p:sldId id="2076136611" r:id="rId65"/>
    <p:sldId id="270" r:id="rId66"/>
    <p:sldId id="2076136597" r:id="rId67"/>
    <p:sldId id="5731" r:id="rId68"/>
    <p:sldId id="258" r:id="rId69"/>
    <p:sldId id="260" r:id="rId70"/>
    <p:sldId id="261" r:id="rId71"/>
    <p:sldId id="263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00"/>
    <a:srgbClr val="B2AFC4"/>
    <a:srgbClr val="1ECAD3"/>
    <a:srgbClr val="2B658F"/>
    <a:srgbClr val="8CB7C9"/>
    <a:srgbClr val="E2E71F"/>
    <a:srgbClr val="40B4E5"/>
    <a:srgbClr val="0A5D66"/>
    <a:srgbClr val="04175C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B8D0F5-309D-B340-9DE8-FC41232719A1}" v="2" dt="2019-09-04T08:44:04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6" autoAdjust="0"/>
    <p:restoredTop sz="82303" autoAdjust="0"/>
  </p:normalViewPr>
  <p:slideViewPr>
    <p:cSldViewPr snapToGrid="0">
      <p:cViewPr varScale="1">
        <p:scale>
          <a:sx n="90" d="100"/>
          <a:sy n="90" d="100"/>
        </p:scale>
        <p:origin x="90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0.svg"/><Relationship Id="rId5" Type="http://schemas.openxmlformats.org/officeDocument/2006/relationships/image" Target="../media/image19.png"/><Relationship Id="rId4" Type="http://schemas.openxmlformats.org/officeDocument/2006/relationships/image" Target="../media/image8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0.svg"/><Relationship Id="rId5" Type="http://schemas.openxmlformats.org/officeDocument/2006/relationships/image" Target="../media/image19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9C025-4AF4-46C4-8750-6F1BBFAB9C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A4EB6E1-4852-474A-BB17-A5EE9FC12108}">
      <dgm:prSet/>
      <dgm:spPr/>
      <dgm:t>
        <a:bodyPr/>
        <a:lstStyle/>
        <a:p>
          <a:r>
            <a:rPr lang="de-AT"/>
            <a:t>Current State</a:t>
          </a:r>
          <a:endParaRPr lang="en-US"/>
        </a:p>
      </dgm:t>
    </dgm:pt>
    <dgm:pt modelId="{DCC6F3F3-49B3-4B83-BB40-8FD18F57AE52}" type="parTrans" cxnId="{86274483-3178-40A8-A104-596BBAFA823D}">
      <dgm:prSet/>
      <dgm:spPr/>
      <dgm:t>
        <a:bodyPr/>
        <a:lstStyle/>
        <a:p>
          <a:endParaRPr lang="en-US"/>
        </a:p>
      </dgm:t>
    </dgm:pt>
    <dgm:pt modelId="{BB3D9C37-254E-43DD-935B-85B7125E6437}" type="sibTrans" cxnId="{86274483-3178-40A8-A104-596BBAFA823D}">
      <dgm:prSet/>
      <dgm:spPr/>
      <dgm:t>
        <a:bodyPr/>
        <a:lstStyle/>
        <a:p>
          <a:endParaRPr lang="en-US"/>
        </a:p>
      </dgm:t>
    </dgm:pt>
    <dgm:pt modelId="{FC4233E4-D292-4D56-AAF5-683F8FD5F287}">
      <dgm:prSet/>
      <dgm:spPr/>
      <dgm:t>
        <a:bodyPr/>
        <a:lstStyle/>
        <a:p>
          <a:r>
            <a:rPr lang="de-AT"/>
            <a:t>Project Cortex</a:t>
          </a:r>
          <a:endParaRPr lang="en-US"/>
        </a:p>
      </dgm:t>
    </dgm:pt>
    <dgm:pt modelId="{3280B680-BE4A-45CD-8919-4818640ADB8F}" type="parTrans" cxnId="{A4848FED-605E-4D69-84CF-844FE35C4F0C}">
      <dgm:prSet/>
      <dgm:spPr/>
      <dgm:t>
        <a:bodyPr/>
        <a:lstStyle/>
        <a:p>
          <a:endParaRPr lang="en-US"/>
        </a:p>
      </dgm:t>
    </dgm:pt>
    <dgm:pt modelId="{C4DB81B7-1CB1-4CDB-AC1B-CCA8E1B55CD1}" type="sibTrans" cxnId="{A4848FED-605E-4D69-84CF-844FE35C4F0C}">
      <dgm:prSet/>
      <dgm:spPr/>
      <dgm:t>
        <a:bodyPr/>
        <a:lstStyle/>
        <a:p>
          <a:endParaRPr lang="en-US"/>
        </a:p>
      </dgm:t>
    </dgm:pt>
    <dgm:pt modelId="{AD1DE2ED-D9A2-4618-A534-A7061E11982A}">
      <dgm:prSet/>
      <dgm:spPr/>
      <dgm:t>
        <a:bodyPr/>
        <a:lstStyle/>
        <a:p>
          <a:r>
            <a:rPr lang="de-AT"/>
            <a:t>Microsoft Graph Search API</a:t>
          </a:r>
          <a:endParaRPr lang="en-US"/>
        </a:p>
      </dgm:t>
    </dgm:pt>
    <dgm:pt modelId="{991176DE-CFC5-4F2B-A712-84F5691F4B27}" type="parTrans" cxnId="{4135CF52-75C3-47A5-968A-285B3EAADE35}">
      <dgm:prSet/>
      <dgm:spPr/>
      <dgm:t>
        <a:bodyPr/>
        <a:lstStyle/>
        <a:p>
          <a:endParaRPr lang="en-US"/>
        </a:p>
      </dgm:t>
    </dgm:pt>
    <dgm:pt modelId="{49D89DBB-B950-438E-968B-59539022D494}" type="sibTrans" cxnId="{4135CF52-75C3-47A5-968A-285B3EAADE35}">
      <dgm:prSet/>
      <dgm:spPr/>
      <dgm:t>
        <a:bodyPr/>
        <a:lstStyle/>
        <a:p>
          <a:endParaRPr lang="en-US"/>
        </a:p>
      </dgm:t>
    </dgm:pt>
    <dgm:pt modelId="{8304B857-F6E4-4A77-B2E4-3ABF29CCA498}">
      <dgm:prSet/>
      <dgm:spPr/>
      <dgm:t>
        <a:bodyPr/>
        <a:lstStyle/>
        <a:p>
          <a:r>
            <a:rPr lang="de-AT" dirty="0"/>
            <a:t>Microsoft Graph Connectors vs </a:t>
          </a:r>
          <a:br>
            <a:rPr lang="de-AT" dirty="0"/>
          </a:br>
          <a:r>
            <a:rPr lang="de-AT" dirty="0"/>
            <a:t>Cloud Hybrid Search</a:t>
          </a:r>
          <a:endParaRPr lang="en-US" dirty="0"/>
        </a:p>
      </dgm:t>
    </dgm:pt>
    <dgm:pt modelId="{146085C4-0B6A-4986-9B30-99A1EA364805}" type="parTrans" cxnId="{D941D74E-0DE1-4459-9ED1-99D50E29A885}">
      <dgm:prSet/>
      <dgm:spPr/>
      <dgm:t>
        <a:bodyPr/>
        <a:lstStyle/>
        <a:p>
          <a:endParaRPr lang="en-US"/>
        </a:p>
      </dgm:t>
    </dgm:pt>
    <dgm:pt modelId="{694B9DB6-1F52-4FA8-8722-5C8A50637605}" type="sibTrans" cxnId="{D941D74E-0DE1-4459-9ED1-99D50E29A885}">
      <dgm:prSet/>
      <dgm:spPr/>
      <dgm:t>
        <a:bodyPr/>
        <a:lstStyle/>
        <a:p>
          <a:endParaRPr lang="en-US"/>
        </a:p>
      </dgm:t>
    </dgm:pt>
    <dgm:pt modelId="{F45409DA-BD32-4E9D-95BB-1EC5B07794F0}">
      <dgm:prSet/>
      <dgm:spPr/>
      <dgm:t>
        <a:bodyPr/>
        <a:lstStyle/>
        <a:p>
          <a:r>
            <a:rPr lang="de-AT"/>
            <a:t>Search Customization</a:t>
          </a:r>
          <a:endParaRPr lang="en-US"/>
        </a:p>
      </dgm:t>
    </dgm:pt>
    <dgm:pt modelId="{36D4E01E-0095-4BF9-B05D-623C3F496822}" type="parTrans" cxnId="{BBEFFAE7-FA0D-452F-8793-C647B8B270D3}">
      <dgm:prSet/>
      <dgm:spPr/>
      <dgm:t>
        <a:bodyPr/>
        <a:lstStyle/>
        <a:p>
          <a:endParaRPr lang="en-US"/>
        </a:p>
      </dgm:t>
    </dgm:pt>
    <dgm:pt modelId="{2EB7EEAE-0295-48C6-9841-1C17CABEEA04}" type="sibTrans" cxnId="{BBEFFAE7-FA0D-452F-8793-C647B8B270D3}">
      <dgm:prSet/>
      <dgm:spPr/>
      <dgm:t>
        <a:bodyPr/>
        <a:lstStyle/>
        <a:p>
          <a:endParaRPr lang="en-US"/>
        </a:p>
      </dgm:t>
    </dgm:pt>
    <dgm:pt modelId="{0058933B-5D9D-4D3F-9E09-309E4CABF5CD}">
      <dgm:prSet/>
      <dgm:spPr/>
      <dgm:t>
        <a:bodyPr/>
        <a:lstStyle/>
        <a:p>
          <a:r>
            <a:rPr lang="de-AT"/>
            <a:t>What‘s next</a:t>
          </a:r>
          <a:endParaRPr lang="en-US"/>
        </a:p>
      </dgm:t>
    </dgm:pt>
    <dgm:pt modelId="{F753013C-9D3D-46FF-91A7-28D55070BCE8}" type="parTrans" cxnId="{26AAB70D-796D-4827-BB88-0252D5DF3376}">
      <dgm:prSet/>
      <dgm:spPr/>
      <dgm:t>
        <a:bodyPr/>
        <a:lstStyle/>
        <a:p>
          <a:endParaRPr lang="en-US"/>
        </a:p>
      </dgm:t>
    </dgm:pt>
    <dgm:pt modelId="{92085D1B-76E3-4D2F-B7BB-EDAC7F7AC5D0}" type="sibTrans" cxnId="{26AAB70D-796D-4827-BB88-0252D5DF3376}">
      <dgm:prSet/>
      <dgm:spPr/>
      <dgm:t>
        <a:bodyPr/>
        <a:lstStyle/>
        <a:p>
          <a:endParaRPr lang="en-US"/>
        </a:p>
      </dgm:t>
    </dgm:pt>
    <dgm:pt modelId="{66A9AD7B-C962-45D9-9FA2-550DA3B82382}" type="pres">
      <dgm:prSet presAssocID="{ADE9C025-4AF4-46C4-8750-6F1BBFAB9C4C}" presName="root" presStyleCnt="0">
        <dgm:presLayoutVars>
          <dgm:dir/>
          <dgm:resizeHandles val="exact"/>
        </dgm:presLayoutVars>
      </dgm:prSet>
      <dgm:spPr/>
    </dgm:pt>
    <dgm:pt modelId="{EC280E60-D1CC-4A50-8F57-079A0A28D39D}" type="pres">
      <dgm:prSet presAssocID="{0A4EB6E1-4852-474A-BB17-A5EE9FC12108}" presName="compNode" presStyleCnt="0"/>
      <dgm:spPr/>
    </dgm:pt>
    <dgm:pt modelId="{64A43A32-F363-4CD0-879C-531BF63D818A}" type="pres">
      <dgm:prSet presAssocID="{0A4EB6E1-4852-474A-BB17-A5EE9FC12108}" presName="bgRect" presStyleLbl="bgShp" presStyleIdx="0" presStyleCnt="6"/>
      <dgm:spPr/>
    </dgm:pt>
    <dgm:pt modelId="{377B6474-F6D1-4940-B6C1-524E4F74B232}" type="pres">
      <dgm:prSet presAssocID="{0A4EB6E1-4852-474A-BB17-A5EE9FC1210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42A17EC-C928-44C2-AEBD-DC5A6ABB2568}" type="pres">
      <dgm:prSet presAssocID="{0A4EB6E1-4852-474A-BB17-A5EE9FC12108}" presName="spaceRect" presStyleCnt="0"/>
      <dgm:spPr/>
    </dgm:pt>
    <dgm:pt modelId="{B7D1E2A8-032C-4F5D-8EBA-A3C0783C94FA}" type="pres">
      <dgm:prSet presAssocID="{0A4EB6E1-4852-474A-BB17-A5EE9FC12108}" presName="parTx" presStyleLbl="revTx" presStyleIdx="0" presStyleCnt="6">
        <dgm:presLayoutVars>
          <dgm:chMax val="0"/>
          <dgm:chPref val="0"/>
        </dgm:presLayoutVars>
      </dgm:prSet>
      <dgm:spPr/>
    </dgm:pt>
    <dgm:pt modelId="{E5F430EA-A22B-4C2D-A600-C0ECA1FC4FD6}" type="pres">
      <dgm:prSet presAssocID="{BB3D9C37-254E-43DD-935B-85B7125E6437}" presName="sibTrans" presStyleCnt="0"/>
      <dgm:spPr/>
    </dgm:pt>
    <dgm:pt modelId="{F5F9BE53-4199-467D-8A2C-A98DCE273EED}" type="pres">
      <dgm:prSet presAssocID="{FC4233E4-D292-4D56-AAF5-683F8FD5F287}" presName="compNode" presStyleCnt="0"/>
      <dgm:spPr/>
    </dgm:pt>
    <dgm:pt modelId="{190BE54A-BC81-40DE-BDC8-5DFAE660825E}" type="pres">
      <dgm:prSet presAssocID="{FC4233E4-D292-4D56-AAF5-683F8FD5F287}" presName="bgRect" presStyleLbl="bgShp" presStyleIdx="1" presStyleCnt="6"/>
      <dgm:spPr/>
    </dgm:pt>
    <dgm:pt modelId="{493C1F9F-BA43-48AD-986F-B873AC54548B}" type="pres">
      <dgm:prSet presAssocID="{FC4233E4-D292-4D56-AAF5-683F8FD5F28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ADC63E32-0C9B-4B35-A297-70AFB5865B19}" type="pres">
      <dgm:prSet presAssocID="{FC4233E4-D292-4D56-AAF5-683F8FD5F287}" presName="spaceRect" presStyleCnt="0"/>
      <dgm:spPr/>
    </dgm:pt>
    <dgm:pt modelId="{D801876A-D50F-4404-B012-CBB71D7C1DEA}" type="pres">
      <dgm:prSet presAssocID="{FC4233E4-D292-4D56-AAF5-683F8FD5F287}" presName="parTx" presStyleLbl="revTx" presStyleIdx="1" presStyleCnt="6">
        <dgm:presLayoutVars>
          <dgm:chMax val="0"/>
          <dgm:chPref val="0"/>
        </dgm:presLayoutVars>
      </dgm:prSet>
      <dgm:spPr/>
    </dgm:pt>
    <dgm:pt modelId="{B0D37F29-7D4F-4BB9-9FC6-A2E74005C29B}" type="pres">
      <dgm:prSet presAssocID="{C4DB81B7-1CB1-4CDB-AC1B-CCA8E1B55CD1}" presName="sibTrans" presStyleCnt="0"/>
      <dgm:spPr/>
    </dgm:pt>
    <dgm:pt modelId="{07218EB6-E889-4784-A959-60EADEF29107}" type="pres">
      <dgm:prSet presAssocID="{AD1DE2ED-D9A2-4618-A534-A7061E11982A}" presName="compNode" presStyleCnt="0"/>
      <dgm:spPr/>
    </dgm:pt>
    <dgm:pt modelId="{C31E84E6-A0C9-436B-8836-322CEA86AEAF}" type="pres">
      <dgm:prSet presAssocID="{AD1DE2ED-D9A2-4618-A534-A7061E11982A}" presName="bgRect" presStyleLbl="bgShp" presStyleIdx="2" presStyleCnt="6"/>
      <dgm:spPr/>
    </dgm:pt>
    <dgm:pt modelId="{FE211A9A-EC02-439D-A59B-4862C0267EC2}" type="pres">
      <dgm:prSet presAssocID="{AD1DE2ED-D9A2-4618-A534-A7061E11982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EE129B5-0578-48D1-94C9-970F8541057F}" type="pres">
      <dgm:prSet presAssocID="{AD1DE2ED-D9A2-4618-A534-A7061E11982A}" presName="spaceRect" presStyleCnt="0"/>
      <dgm:spPr/>
    </dgm:pt>
    <dgm:pt modelId="{32947CE9-4B73-4124-9F8C-F90C74FB9D2B}" type="pres">
      <dgm:prSet presAssocID="{AD1DE2ED-D9A2-4618-A534-A7061E11982A}" presName="parTx" presStyleLbl="revTx" presStyleIdx="2" presStyleCnt="6">
        <dgm:presLayoutVars>
          <dgm:chMax val="0"/>
          <dgm:chPref val="0"/>
        </dgm:presLayoutVars>
      </dgm:prSet>
      <dgm:spPr/>
    </dgm:pt>
    <dgm:pt modelId="{5B35CFFF-0351-4B25-8B02-BB769423C16F}" type="pres">
      <dgm:prSet presAssocID="{49D89DBB-B950-438E-968B-59539022D494}" presName="sibTrans" presStyleCnt="0"/>
      <dgm:spPr/>
    </dgm:pt>
    <dgm:pt modelId="{B15AE743-F372-428A-A7AE-3B471F182817}" type="pres">
      <dgm:prSet presAssocID="{8304B857-F6E4-4A77-B2E4-3ABF29CCA498}" presName="compNode" presStyleCnt="0"/>
      <dgm:spPr/>
    </dgm:pt>
    <dgm:pt modelId="{40252467-2330-43A9-8DE2-AF2E4825B5D7}" type="pres">
      <dgm:prSet presAssocID="{8304B857-F6E4-4A77-B2E4-3ABF29CCA498}" presName="bgRect" presStyleLbl="bgShp" presStyleIdx="3" presStyleCnt="6"/>
      <dgm:spPr/>
    </dgm:pt>
    <dgm:pt modelId="{9BCDC9C7-CB0E-4B08-9F65-DEE9DA0AAC13}" type="pres">
      <dgm:prSet presAssocID="{8304B857-F6E4-4A77-B2E4-3ABF29CCA49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66FD3DC-65E5-4DED-957C-3AB3288B8865}" type="pres">
      <dgm:prSet presAssocID="{8304B857-F6E4-4A77-B2E4-3ABF29CCA498}" presName="spaceRect" presStyleCnt="0"/>
      <dgm:spPr/>
    </dgm:pt>
    <dgm:pt modelId="{850BD6D6-B44A-486B-9F2E-1F82A8333790}" type="pres">
      <dgm:prSet presAssocID="{8304B857-F6E4-4A77-B2E4-3ABF29CCA498}" presName="parTx" presStyleLbl="revTx" presStyleIdx="3" presStyleCnt="6">
        <dgm:presLayoutVars>
          <dgm:chMax val="0"/>
          <dgm:chPref val="0"/>
        </dgm:presLayoutVars>
      </dgm:prSet>
      <dgm:spPr/>
    </dgm:pt>
    <dgm:pt modelId="{42504AF4-48DD-4E8C-8BE5-3B6F6FC3AEC4}" type="pres">
      <dgm:prSet presAssocID="{694B9DB6-1F52-4FA8-8722-5C8A50637605}" presName="sibTrans" presStyleCnt="0"/>
      <dgm:spPr/>
    </dgm:pt>
    <dgm:pt modelId="{AAAF2524-14B8-4901-88CE-C679AA590155}" type="pres">
      <dgm:prSet presAssocID="{F45409DA-BD32-4E9D-95BB-1EC5B07794F0}" presName="compNode" presStyleCnt="0"/>
      <dgm:spPr/>
    </dgm:pt>
    <dgm:pt modelId="{18E3D761-E6E4-49FE-B727-637051305DAD}" type="pres">
      <dgm:prSet presAssocID="{F45409DA-BD32-4E9D-95BB-1EC5B07794F0}" presName="bgRect" presStyleLbl="bgShp" presStyleIdx="4" presStyleCnt="6"/>
      <dgm:spPr/>
    </dgm:pt>
    <dgm:pt modelId="{8262DFA1-E3D6-4DE6-B7B6-0D168B40DA48}" type="pres">
      <dgm:prSet presAssocID="{F45409DA-BD32-4E9D-95BB-1EC5B07794F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5BA21D54-78DE-431C-85F1-CACA4EE5CF3D}" type="pres">
      <dgm:prSet presAssocID="{F45409DA-BD32-4E9D-95BB-1EC5B07794F0}" presName="spaceRect" presStyleCnt="0"/>
      <dgm:spPr/>
    </dgm:pt>
    <dgm:pt modelId="{17051CB7-EE26-40E4-9F89-463C18272F74}" type="pres">
      <dgm:prSet presAssocID="{F45409DA-BD32-4E9D-95BB-1EC5B07794F0}" presName="parTx" presStyleLbl="revTx" presStyleIdx="4" presStyleCnt="6">
        <dgm:presLayoutVars>
          <dgm:chMax val="0"/>
          <dgm:chPref val="0"/>
        </dgm:presLayoutVars>
      </dgm:prSet>
      <dgm:spPr/>
    </dgm:pt>
    <dgm:pt modelId="{E44E3241-6721-441F-8716-1A0442AC7E11}" type="pres">
      <dgm:prSet presAssocID="{2EB7EEAE-0295-48C6-9841-1C17CABEEA04}" presName="sibTrans" presStyleCnt="0"/>
      <dgm:spPr/>
    </dgm:pt>
    <dgm:pt modelId="{62378BDC-CDB0-4B5D-B75F-9B595E308633}" type="pres">
      <dgm:prSet presAssocID="{0058933B-5D9D-4D3F-9E09-309E4CABF5CD}" presName="compNode" presStyleCnt="0"/>
      <dgm:spPr/>
    </dgm:pt>
    <dgm:pt modelId="{F7809D09-5463-4E21-BCE2-206AAC34BDE0}" type="pres">
      <dgm:prSet presAssocID="{0058933B-5D9D-4D3F-9E09-309E4CABF5CD}" presName="bgRect" presStyleLbl="bgShp" presStyleIdx="5" presStyleCnt="6"/>
      <dgm:spPr/>
    </dgm:pt>
    <dgm:pt modelId="{E7D17BDE-B837-498C-B6E1-2132E998F0E9}" type="pres">
      <dgm:prSet presAssocID="{0058933B-5D9D-4D3F-9E09-309E4CABF5C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terodactyl"/>
        </a:ext>
      </dgm:extLst>
    </dgm:pt>
    <dgm:pt modelId="{0EE1BDB7-F611-48F5-967F-05EFAF07A89A}" type="pres">
      <dgm:prSet presAssocID="{0058933B-5D9D-4D3F-9E09-309E4CABF5CD}" presName="spaceRect" presStyleCnt="0"/>
      <dgm:spPr/>
    </dgm:pt>
    <dgm:pt modelId="{383FE79B-C643-4E0F-80EF-B09546683285}" type="pres">
      <dgm:prSet presAssocID="{0058933B-5D9D-4D3F-9E09-309E4CABF5C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A0E7A0B-5D87-43BB-B4F0-E7C5A839B6BA}" type="presOf" srcId="{8304B857-F6E4-4A77-B2E4-3ABF29CCA498}" destId="{850BD6D6-B44A-486B-9F2E-1F82A8333790}" srcOrd="0" destOrd="0" presId="urn:microsoft.com/office/officeart/2018/2/layout/IconVerticalSolidList"/>
    <dgm:cxn modelId="{26AAB70D-796D-4827-BB88-0252D5DF3376}" srcId="{ADE9C025-4AF4-46C4-8750-6F1BBFAB9C4C}" destId="{0058933B-5D9D-4D3F-9E09-309E4CABF5CD}" srcOrd="5" destOrd="0" parTransId="{F753013C-9D3D-46FF-91A7-28D55070BCE8}" sibTransId="{92085D1B-76E3-4D2F-B7BB-EDAC7F7AC5D0}"/>
    <dgm:cxn modelId="{F52D1A10-0142-4975-84BE-D8DB7C7E9470}" type="presOf" srcId="{F45409DA-BD32-4E9D-95BB-1EC5B07794F0}" destId="{17051CB7-EE26-40E4-9F89-463C18272F74}" srcOrd="0" destOrd="0" presId="urn:microsoft.com/office/officeart/2018/2/layout/IconVerticalSolidList"/>
    <dgm:cxn modelId="{17E4FE3E-9B91-400B-9901-2430EDE32B5E}" type="presOf" srcId="{ADE9C025-4AF4-46C4-8750-6F1BBFAB9C4C}" destId="{66A9AD7B-C962-45D9-9FA2-550DA3B82382}" srcOrd="0" destOrd="0" presId="urn:microsoft.com/office/officeart/2018/2/layout/IconVerticalSolidList"/>
    <dgm:cxn modelId="{C807EA68-9558-4059-89E1-EBFB41723DB6}" type="presOf" srcId="{0058933B-5D9D-4D3F-9E09-309E4CABF5CD}" destId="{383FE79B-C643-4E0F-80EF-B09546683285}" srcOrd="0" destOrd="0" presId="urn:microsoft.com/office/officeart/2018/2/layout/IconVerticalSolidList"/>
    <dgm:cxn modelId="{D941D74E-0DE1-4459-9ED1-99D50E29A885}" srcId="{ADE9C025-4AF4-46C4-8750-6F1BBFAB9C4C}" destId="{8304B857-F6E4-4A77-B2E4-3ABF29CCA498}" srcOrd="3" destOrd="0" parTransId="{146085C4-0B6A-4986-9B30-99A1EA364805}" sibTransId="{694B9DB6-1F52-4FA8-8722-5C8A50637605}"/>
    <dgm:cxn modelId="{4135CF52-75C3-47A5-968A-285B3EAADE35}" srcId="{ADE9C025-4AF4-46C4-8750-6F1BBFAB9C4C}" destId="{AD1DE2ED-D9A2-4618-A534-A7061E11982A}" srcOrd="2" destOrd="0" parTransId="{991176DE-CFC5-4F2B-A712-84F5691F4B27}" sibTransId="{49D89DBB-B950-438E-968B-59539022D494}"/>
    <dgm:cxn modelId="{86274483-3178-40A8-A104-596BBAFA823D}" srcId="{ADE9C025-4AF4-46C4-8750-6F1BBFAB9C4C}" destId="{0A4EB6E1-4852-474A-BB17-A5EE9FC12108}" srcOrd="0" destOrd="0" parTransId="{DCC6F3F3-49B3-4B83-BB40-8FD18F57AE52}" sibTransId="{BB3D9C37-254E-43DD-935B-85B7125E6437}"/>
    <dgm:cxn modelId="{115A129C-A7B4-42A1-9926-AC0607C955E8}" type="presOf" srcId="{0A4EB6E1-4852-474A-BB17-A5EE9FC12108}" destId="{B7D1E2A8-032C-4F5D-8EBA-A3C0783C94FA}" srcOrd="0" destOrd="0" presId="urn:microsoft.com/office/officeart/2018/2/layout/IconVerticalSolidList"/>
    <dgm:cxn modelId="{AFE720C0-4044-49FA-BC08-C9FDBFBCBB56}" type="presOf" srcId="{AD1DE2ED-D9A2-4618-A534-A7061E11982A}" destId="{32947CE9-4B73-4124-9F8C-F90C74FB9D2B}" srcOrd="0" destOrd="0" presId="urn:microsoft.com/office/officeart/2018/2/layout/IconVerticalSolidList"/>
    <dgm:cxn modelId="{BBEFFAE7-FA0D-452F-8793-C647B8B270D3}" srcId="{ADE9C025-4AF4-46C4-8750-6F1BBFAB9C4C}" destId="{F45409DA-BD32-4E9D-95BB-1EC5B07794F0}" srcOrd="4" destOrd="0" parTransId="{36D4E01E-0095-4BF9-B05D-623C3F496822}" sibTransId="{2EB7EEAE-0295-48C6-9841-1C17CABEEA04}"/>
    <dgm:cxn modelId="{A4848FED-605E-4D69-84CF-844FE35C4F0C}" srcId="{ADE9C025-4AF4-46C4-8750-6F1BBFAB9C4C}" destId="{FC4233E4-D292-4D56-AAF5-683F8FD5F287}" srcOrd="1" destOrd="0" parTransId="{3280B680-BE4A-45CD-8919-4818640ADB8F}" sibTransId="{C4DB81B7-1CB1-4CDB-AC1B-CCA8E1B55CD1}"/>
    <dgm:cxn modelId="{06CFFDF5-20A4-410B-B456-97F80F44EBEA}" type="presOf" srcId="{FC4233E4-D292-4D56-AAF5-683F8FD5F287}" destId="{D801876A-D50F-4404-B012-CBB71D7C1DEA}" srcOrd="0" destOrd="0" presId="urn:microsoft.com/office/officeart/2018/2/layout/IconVerticalSolidList"/>
    <dgm:cxn modelId="{373557C2-3C3E-428A-8092-CE8D4D7FB6E8}" type="presParOf" srcId="{66A9AD7B-C962-45D9-9FA2-550DA3B82382}" destId="{EC280E60-D1CC-4A50-8F57-079A0A28D39D}" srcOrd="0" destOrd="0" presId="urn:microsoft.com/office/officeart/2018/2/layout/IconVerticalSolidList"/>
    <dgm:cxn modelId="{7F9DB43C-F287-46B7-8F4E-D1C18D109BD7}" type="presParOf" srcId="{EC280E60-D1CC-4A50-8F57-079A0A28D39D}" destId="{64A43A32-F363-4CD0-879C-531BF63D818A}" srcOrd="0" destOrd="0" presId="urn:microsoft.com/office/officeart/2018/2/layout/IconVerticalSolidList"/>
    <dgm:cxn modelId="{CC54CDFB-2ED7-476E-AF80-2EDCF630ABDD}" type="presParOf" srcId="{EC280E60-D1CC-4A50-8F57-079A0A28D39D}" destId="{377B6474-F6D1-4940-B6C1-524E4F74B232}" srcOrd="1" destOrd="0" presId="urn:microsoft.com/office/officeart/2018/2/layout/IconVerticalSolidList"/>
    <dgm:cxn modelId="{92B0FF75-E561-49F5-8B1A-FC903EC60FC3}" type="presParOf" srcId="{EC280E60-D1CC-4A50-8F57-079A0A28D39D}" destId="{E42A17EC-C928-44C2-AEBD-DC5A6ABB2568}" srcOrd="2" destOrd="0" presId="urn:microsoft.com/office/officeart/2018/2/layout/IconVerticalSolidList"/>
    <dgm:cxn modelId="{3D156146-63C6-48CC-8F54-1DD79A702E5F}" type="presParOf" srcId="{EC280E60-D1CC-4A50-8F57-079A0A28D39D}" destId="{B7D1E2A8-032C-4F5D-8EBA-A3C0783C94FA}" srcOrd="3" destOrd="0" presId="urn:microsoft.com/office/officeart/2018/2/layout/IconVerticalSolidList"/>
    <dgm:cxn modelId="{26DF8EBF-67B3-4AFE-ABD4-AEC506DED587}" type="presParOf" srcId="{66A9AD7B-C962-45D9-9FA2-550DA3B82382}" destId="{E5F430EA-A22B-4C2D-A600-C0ECA1FC4FD6}" srcOrd="1" destOrd="0" presId="urn:microsoft.com/office/officeart/2018/2/layout/IconVerticalSolidList"/>
    <dgm:cxn modelId="{C988E681-14C0-43C4-932C-ED69217D572C}" type="presParOf" srcId="{66A9AD7B-C962-45D9-9FA2-550DA3B82382}" destId="{F5F9BE53-4199-467D-8A2C-A98DCE273EED}" srcOrd="2" destOrd="0" presId="urn:microsoft.com/office/officeart/2018/2/layout/IconVerticalSolidList"/>
    <dgm:cxn modelId="{D1D9983B-3F11-4448-9D4D-40DE57B95794}" type="presParOf" srcId="{F5F9BE53-4199-467D-8A2C-A98DCE273EED}" destId="{190BE54A-BC81-40DE-BDC8-5DFAE660825E}" srcOrd="0" destOrd="0" presId="urn:microsoft.com/office/officeart/2018/2/layout/IconVerticalSolidList"/>
    <dgm:cxn modelId="{AE9608EE-4E16-4173-88B7-46D588475485}" type="presParOf" srcId="{F5F9BE53-4199-467D-8A2C-A98DCE273EED}" destId="{493C1F9F-BA43-48AD-986F-B873AC54548B}" srcOrd="1" destOrd="0" presId="urn:microsoft.com/office/officeart/2018/2/layout/IconVerticalSolidList"/>
    <dgm:cxn modelId="{84301D1B-F5A5-47C7-8CAF-69468F40B9FD}" type="presParOf" srcId="{F5F9BE53-4199-467D-8A2C-A98DCE273EED}" destId="{ADC63E32-0C9B-4B35-A297-70AFB5865B19}" srcOrd="2" destOrd="0" presId="urn:microsoft.com/office/officeart/2018/2/layout/IconVerticalSolidList"/>
    <dgm:cxn modelId="{9D0276CC-344C-4867-90EA-C601AAFADB08}" type="presParOf" srcId="{F5F9BE53-4199-467D-8A2C-A98DCE273EED}" destId="{D801876A-D50F-4404-B012-CBB71D7C1DEA}" srcOrd="3" destOrd="0" presId="urn:microsoft.com/office/officeart/2018/2/layout/IconVerticalSolidList"/>
    <dgm:cxn modelId="{C74379DC-E467-4577-964B-D590314F4A81}" type="presParOf" srcId="{66A9AD7B-C962-45D9-9FA2-550DA3B82382}" destId="{B0D37F29-7D4F-4BB9-9FC6-A2E74005C29B}" srcOrd="3" destOrd="0" presId="urn:microsoft.com/office/officeart/2018/2/layout/IconVerticalSolidList"/>
    <dgm:cxn modelId="{45EFA4B0-6AA5-4352-B6B4-FDE041BB9B97}" type="presParOf" srcId="{66A9AD7B-C962-45D9-9FA2-550DA3B82382}" destId="{07218EB6-E889-4784-A959-60EADEF29107}" srcOrd="4" destOrd="0" presId="urn:microsoft.com/office/officeart/2018/2/layout/IconVerticalSolidList"/>
    <dgm:cxn modelId="{A505BB80-71E4-411A-A86F-CA4CDACA24AB}" type="presParOf" srcId="{07218EB6-E889-4784-A959-60EADEF29107}" destId="{C31E84E6-A0C9-436B-8836-322CEA86AEAF}" srcOrd="0" destOrd="0" presId="urn:microsoft.com/office/officeart/2018/2/layout/IconVerticalSolidList"/>
    <dgm:cxn modelId="{F81F7618-6364-4194-A18C-0897A8BF80FB}" type="presParOf" srcId="{07218EB6-E889-4784-A959-60EADEF29107}" destId="{FE211A9A-EC02-439D-A59B-4862C0267EC2}" srcOrd="1" destOrd="0" presId="urn:microsoft.com/office/officeart/2018/2/layout/IconVerticalSolidList"/>
    <dgm:cxn modelId="{4BA27A62-A6E3-4BB6-A55C-2F58287AA6A1}" type="presParOf" srcId="{07218EB6-E889-4784-A959-60EADEF29107}" destId="{DEE129B5-0578-48D1-94C9-970F8541057F}" srcOrd="2" destOrd="0" presId="urn:microsoft.com/office/officeart/2018/2/layout/IconVerticalSolidList"/>
    <dgm:cxn modelId="{EAE555BA-8657-46C6-928B-7D9F1F43F418}" type="presParOf" srcId="{07218EB6-E889-4784-A959-60EADEF29107}" destId="{32947CE9-4B73-4124-9F8C-F90C74FB9D2B}" srcOrd="3" destOrd="0" presId="urn:microsoft.com/office/officeart/2018/2/layout/IconVerticalSolidList"/>
    <dgm:cxn modelId="{8C15B4C2-F056-4020-B14E-3822AD05D6CA}" type="presParOf" srcId="{66A9AD7B-C962-45D9-9FA2-550DA3B82382}" destId="{5B35CFFF-0351-4B25-8B02-BB769423C16F}" srcOrd="5" destOrd="0" presId="urn:microsoft.com/office/officeart/2018/2/layout/IconVerticalSolidList"/>
    <dgm:cxn modelId="{097982A0-7BFC-4BE7-A18F-5FBA73CA78AB}" type="presParOf" srcId="{66A9AD7B-C962-45D9-9FA2-550DA3B82382}" destId="{B15AE743-F372-428A-A7AE-3B471F182817}" srcOrd="6" destOrd="0" presId="urn:microsoft.com/office/officeart/2018/2/layout/IconVerticalSolidList"/>
    <dgm:cxn modelId="{B415ADFA-3DDE-4863-BEEB-1023C89FED64}" type="presParOf" srcId="{B15AE743-F372-428A-A7AE-3B471F182817}" destId="{40252467-2330-43A9-8DE2-AF2E4825B5D7}" srcOrd="0" destOrd="0" presId="urn:microsoft.com/office/officeart/2018/2/layout/IconVerticalSolidList"/>
    <dgm:cxn modelId="{67E5E7E6-A87E-4299-8C9C-ACE0FA0BF58E}" type="presParOf" srcId="{B15AE743-F372-428A-A7AE-3B471F182817}" destId="{9BCDC9C7-CB0E-4B08-9F65-DEE9DA0AAC13}" srcOrd="1" destOrd="0" presId="urn:microsoft.com/office/officeart/2018/2/layout/IconVerticalSolidList"/>
    <dgm:cxn modelId="{F0C8D142-9434-453F-973C-2ECD1D0CC038}" type="presParOf" srcId="{B15AE743-F372-428A-A7AE-3B471F182817}" destId="{766FD3DC-65E5-4DED-957C-3AB3288B8865}" srcOrd="2" destOrd="0" presId="urn:microsoft.com/office/officeart/2018/2/layout/IconVerticalSolidList"/>
    <dgm:cxn modelId="{B4A2EC96-9D3A-49CD-BA1E-B60138654244}" type="presParOf" srcId="{B15AE743-F372-428A-A7AE-3B471F182817}" destId="{850BD6D6-B44A-486B-9F2E-1F82A8333790}" srcOrd="3" destOrd="0" presId="urn:microsoft.com/office/officeart/2018/2/layout/IconVerticalSolidList"/>
    <dgm:cxn modelId="{431D04C9-23C7-4C55-8768-1BB1934E18B3}" type="presParOf" srcId="{66A9AD7B-C962-45D9-9FA2-550DA3B82382}" destId="{42504AF4-48DD-4E8C-8BE5-3B6F6FC3AEC4}" srcOrd="7" destOrd="0" presId="urn:microsoft.com/office/officeart/2018/2/layout/IconVerticalSolidList"/>
    <dgm:cxn modelId="{4C971F25-F889-413A-8AE5-80E302C15068}" type="presParOf" srcId="{66A9AD7B-C962-45D9-9FA2-550DA3B82382}" destId="{AAAF2524-14B8-4901-88CE-C679AA590155}" srcOrd="8" destOrd="0" presId="urn:microsoft.com/office/officeart/2018/2/layout/IconVerticalSolidList"/>
    <dgm:cxn modelId="{97AF9CFC-2607-47DD-85EB-1E4D47B05DFD}" type="presParOf" srcId="{AAAF2524-14B8-4901-88CE-C679AA590155}" destId="{18E3D761-E6E4-49FE-B727-637051305DAD}" srcOrd="0" destOrd="0" presId="urn:microsoft.com/office/officeart/2018/2/layout/IconVerticalSolidList"/>
    <dgm:cxn modelId="{745FA596-EC7D-4D57-B007-6D94AF6BF936}" type="presParOf" srcId="{AAAF2524-14B8-4901-88CE-C679AA590155}" destId="{8262DFA1-E3D6-4DE6-B7B6-0D168B40DA48}" srcOrd="1" destOrd="0" presId="urn:microsoft.com/office/officeart/2018/2/layout/IconVerticalSolidList"/>
    <dgm:cxn modelId="{57F7905E-99B5-40AF-BA78-444D48F2A247}" type="presParOf" srcId="{AAAF2524-14B8-4901-88CE-C679AA590155}" destId="{5BA21D54-78DE-431C-85F1-CACA4EE5CF3D}" srcOrd="2" destOrd="0" presId="urn:microsoft.com/office/officeart/2018/2/layout/IconVerticalSolidList"/>
    <dgm:cxn modelId="{0B8B5198-8635-4C32-BEE8-5B7A04624F09}" type="presParOf" srcId="{AAAF2524-14B8-4901-88CE-C679AA590155}" destId="{17051CB7-EE26-40E4-9F89-463C18272F74}" srcOrd="3" destOrd="0" presId="urn:microsoft.com/office/officeart/2018/2/layout/IconVerticalSolidList"/>
    <dgm:cxn modelId="{0B459763-D633-4C97-868B-4D072BC97BA6}" type="presParOf" srcId="{66A9AD7B-C962-45D9-9FA2-550DA3B82382}" destId="{E44E3241-6721-441F-8716-1A0442AC7E11}" srcOrd="9" destOrd="0" presId="urn:microsoft.com/office/officeart/2018/2/layout/IconVerticalSolidList"/>
    <dgm:cxn modelId="{EBC9993D-1655-44EA-9F00-E9F781952E37}" type="presParOf" srcId="{66A9AD7B-C962-45D9-9FA2-550DA3B82382}" destId="{62378BDC-CDB0-4B5D-B75F-9B595E308633}" srcOrd="10" destOrd="0" presId="urn:microsoft.com/office/officeart/2018/2/layout/IconVerticalSolidList"/>
    <dgm:cxn modelId="{115C6DCC-FF47-4573-8DA7-1E46DC4CE208}" type="presParOf" srcId="{62378BDC-CDB0-4B5D-B75F-9B595E308633}" destId="{F7809D09-5463-4E21-BCE2-206AAC34BDE0}" srcOrd="0" destOrd="0" presId="urn:microsoft.com/office/officeart/2018/2/layout/IconVerticalSolidList"/>
    <dgm:cxn modelId="{39364199-948F-4642-BB0F-913644A00465}" type="presParOf" srcId="{62378BDC-CDB0-4B5D-B75F-9B595E308633}" destId="{E7D17BDE-B837-498C-B6E1-2132E998F0E9}" srcOrd="1" destOrd="0" presId="urn:microsoft.com/office/officeart/2018/2/layout/IconVerticalSolidList"/>
    <dgm:cxn modelId="{E8833DD6-3FA9-42B0-851D-744843558F12}" type="presParOf" srcId="{62378BDC-CDB0-4B5D-B75F-9B595E308633}" destId="{0EE1BDB7-F611-48F5-967F-05EFAF07A89A}" srcOrd="2" destOrd="0" presId="urn:microsoft.com/office/officeart/2018/2/layout/IconVerticalSolidList"/>
    <dgm:cxn modelId="{68777564-E5CE-4DB9-843E-066F9E02F2D3}" type="presParOf" srcId="{62378BDC-CDB0-4B5D-B75F-9B595E308633}" destId="{383FE79B-C643-4E0F-80EF-B095466832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109BC8-499A-45FD-8441-9335AA0C476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D36554D-9D6B-410A-ADE5-FD26F1E90BB9}">
      <dgm:prSet/>
      <dgm:spPr/>
      <dgm:t>
        <a:bodyPr/>
        <a:lstStyle/>
        <a:p>
          <a:pPr>
            <a:defRPr cap="all"/>
          </a:pPr>
          <a:r>
            <a:rPr lang="de-AT"/>
            <a:t>Microsoft Search</a:t>
          </a:r>
          <a:endParaRPr lang="en-US"/>
        </a:p>
      </dgm:t>
    </dgm:pt>
    <dgm:pt modelId="{83F45AF6-644C-4DBA-9D62-F61C1DD981D9}" type="parTrans" cxnId="{ADFED146-173B-42C4-84D1-F4A0A91CFADC}">
      <dgm:prSet/>
      <dgm:spPr/>
      <dgm:t>
        <a:bodyPr/>
        <a:lstStyle/>
        <a:p>
          <a:endParaRPr lang="en-US"/>
        </a:p>
      </dgm:t>
    </dgm:pt>
    <dgm:pt modelId="{F83CBF0A-77C3-46D8-AD8D-44C9B6C3D0D6}" type="sibTrans" cxnId="{ADFED146-173B-42C4-84D1-F4A0A91CFADC}">
      <dgm:prSet/>
      <dgm:spPr/>
      <dgm:t>
        <a:bodyPr/>
        <a:lstStyle/>
        <a:p>
          <a:endParaRPr lang="en-US"/>
        </a:p>
      </dgm:t>
    </dgm:pt>
    <dgm:pt modelId="{5037A93B-4459-4B20-99B4-BAEE5472D789}">
      <dgm:prSet/>
      <dgm:spPr/>
      <dgm:t>
        <a:bodyPr/>
        <a:lstStyle/>
        <a:p>
          <a:pPr>
            <a:defRPr cap="all"/>
          </a:pPr>
          <a:r>
            <a:rPr lang="de-AT"/>
            <a:t>Graph </a:t>
          </a:r>
          <a:endParaRPr lang="en-US"/>
        </a:p>
      </dgm:t>
    </dgm:pt>
    <dgm:pt modelId="{7B2F13D4-3902-41BE-BDD3-5B190589AC71}" type="parTrans" cxnId="{BF943630-CF15-4835-9232-05CA570F869B}">
      <dgm:prSet/>
      <dgm:spPr/>
      <dgm:t>
        <a:bodyPr/>
        <a:lstStyle/>
        <a:p>
          <a:endParaRPr lang="en-US"/>
        </a:p>
      </dgm:t>
    </dgm:pt>
    <dgm:pt modelId="{C096F556-FD9D-49C8-8863-00B6C6A4C620}" type="sibTrans" cxnId="{BF943630-CF15-4835-9232-05CA570F869B}">
      <dgm:prSet/>
      <dgm:spPr/>
      <dgm:t>
        <a:bodyPr/>
        <a:lstStyle/>
        <a:p>
          <a:endParaRPr lang="en-US"/>
        </a:p>
      </dgm:t>
    </dgm:pt>
    <dgm:pt modelId="{0C1FE0E1-087B-4BA6-9D59-A1500BD25053}">
      <dgm:prSet/>
      <dgm:spPr/>
      <dgm:t>
        <a:bodyPr/>
        <a:lstStyle/>
        <a:p>
          <a:pPr>
            <a:defRPr cap="all"/>
          </a:pPr>
          <a:r>
            <a:rPr lang="de-AT"/>
            <a:t>AI </a:t>
          </a:r>
          <a:endParaRPr lang="en-US"/>
        </a:p>
      </dgm:t>
    </dgm:pt>
    <dgm:pt modelId="{B8DB4DD2-AC9B-44F6-BC55-1371317B14FB}" type="parTrans" cxnId="{C628457F-4FAC-406D-B31E-348FB7A24CA4}">
      <dgm:prSet/>
      <dgm:spPr/>
      <dgm:t>
        <a:bodyPr/>
        <a:lstStyle/>
        <a:p>
          <a:endParaRPr lang="en-US"/>
        </a:p>
      </dgm:t>
    </dgm:pt>
    <dgm:pt modelId="{400310D2-F957-4FCA-AB1A-96415DFB0A2E}" type="sibTrans" cxnId="{C628457F-4FAC-406D-B31E-348FB7A24CA4}">
      <dgm:prSet/>
      <dgm:spPr/>
      <dgm:t>
        <a:bodyPr/>
        <a:lstStyle/>
        <a:p>
          <a:endParaRPr lang="en-US"/>
        </a:p>
      </dgm:t>
    </dgm:pt>
    <dgm:pt modelId="{6900EBFB-4F49-4377-8F17-D3792AFF1D5B}">
      <dgm:prSet/>
      <dgm:spPr/>
      <dgm:t>
        <a:bodyPr/>
        <a:lstStyle/>
        <a:p>
          <a:pPr>
            <a:defRPr cap="all"/>
          </a:pPr>
          <a:r>
            <a:rPr lang="de-AT"/>
            <a:t>Machine Teaching</a:t>
          </a:r>
          <a:endParaRPr lang="en-US"/>
        </a:p>
      </dgm:t>
    </dgm:pt>
    <dgm:pt modelId="{FF6D69C8-13A1-4B39-805D-AB2A9FBD72DA}" type="parTrans" cxnId="{904BEC53-5A20-480D-83DF-8AD66761052A}">
      <dgm:prSet/>
      <dgm:spPr/>
      <dgm:t>
        <a:bodyPr/>
        <a:lstStyle/>
        <a:p>
          <a:endParaRPr lang="en-US"/>
        </a:p>
      </dgm:t>
    </dgm:pt>
    <dgm:pt modelId="{106D180A-CBD1-4F19-99E7-4CAFD8BE6C64}" type="sibTrans" cxnId="{904BEC53-5A20-480D-83DF-8AD66761052A}">
      <dgm:prSet/>
      <dgm:spPr/>
      <dgm:t>
        <a:bodyPr/>
        <a:lstStyle/>
        <a:p>
          <a:endParaRPr lang="en-US"/>
        </a:p>
      </dgm:t>
    </dgm:pt>
    <dgm:pt modelId="{CEE35C15-8656-4FD2-B42A-A0F8153B3F24}" type="pres">
      <dgm:prSet presAssocID="{13109BC8-499A-45FD-8441-9335AA0C4762}" presName="root" presStyleCnt="0">
        <dgm:presLayoutVars>
          <dgm:dir/>
          <dgm:resizeHandles val="exact"/>
        </dgm:presLayoutVars>
      </dgm:prSet>
      <dgm:spPr/>
    </dgm:pt>
    <dgm:pt modelId="{A781C32D-FC6A-41B7-AE7F-CA124BF35026}" type="pres">
      <dgm:prSet presAssocID="{5D36554D-9D6B-410A-ADE5-FD26F1E90BB9}" presName="compNode" presStyleCnt="0"/>
      <dgm:spPr/>
    </dgm:pt>
    <dgm:pt modelId="{971F1204-0D2D-48A9-91EE-CFCE77EA8393}" type="pres">
      <dgm:prSet presAssocID="{5D36554D-9D6B-410A-ADE5-FD26F1E90BB9}" presName="iconBgRect" presStyleLbl="bgShp" presStyleIdx="0" presStyleCnt="4"/>
      <dgm:spPr/>
    </dgm:pt>
    <dgm:pt modelId="{8E33E550-DF30-4138-ADC2-53BBE6D7C694}" type="pres">
      <dgm:prSet presAssocID="{5D36554D-9D6B-410A-ADE5-FD26F1E90BB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0A9A58E-2BC1-4CA3-94DF-B6EBED1830E7}" type="pres">
      <dgm:prSet presAssocID="{5D36554D-9D6B-410A-ADE5-FD26F1E90BB9}" presName="spaceRect" presStyleCnt="0"/>
      <dgm:spPr/>
    </dgm:pt>
    <dgm:pt modelId="{DD6C13C5-82F1-405F-9CC5-08C13DD295AB}" type="pres">
      <dgm:prSet presAssocID="{5D36554D-9D6B-410A-ADE5-FD26F1E90BB9}" presName="textRect" presStyleLbl="revTx" presStyleIdx="0" presStyleCnt="4">
        <dgm:presLayoutVars>
          <dgm:chMax val="1"/>
          <dgm:chPref val="1"/>
        </dgm:presLayoutVars>
      </dgm:prSet>
      <dgm:spPr/>
    </dgm:pt>
    <dgm:pt modelId="{678AEBD5-6DFF-48AD-BB49-88C9AFB1D2D9}" type="pres">
      <dgm:prSet presAssocID="{F83CBF0A-77C3-46D8-AD8D-44C9B6C3D0D6}" presName="sibTrans" presStyleCnt="0"/>
      <dgm:spPr/>
    </dgm:pt>
    <dgm:pt modelId="{72AEDE1B-2B98-42E8-BD73-06F074A5549B}" type="pres">
      <dgm:prSet presAssocID="{5037A93B-4459-4B20-99B4-BAEE5472D789}" presName="compNode" presStyleCnt="0"/>
      <dgm:spPr/>
    </dgm:pt>
    <dgm:pt modelId="{921A1A9D-6AF4-4B62-BAEF-7090247955CB}" type="pres">
      <dgm:prSet presAssocID="{5037A93B-4459-4B20-99B4-BAEE5472D789}" presName="iconBgRect" presStyleLbl="bgShp" presStyleIdx="1" presStyleCnt="4"/>
      <dgm:spPr/>
    </dgm:pt>
    <dgm:pt modelId="{25E3F755-0D8C-49BD-AC20-CD8F2FBE4737}" type="pres">
      <dgm:prSet presAssocID="{5037A93B-4459-4B20-99B4-BAEE5472D78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FAC828A3-50B7-4BA5-8681-06CF46D0052B}" type="pres">
      <dgm:prSet presAssocID="{5037A93B-4459-4B20-99B4-BAEE5472D789}" presName="spaceRect" presStyleCnt="0"/>
      <dgm:spPr/>
    </dgm:pt>
    <dgm:pt modelId="{117EE08C-8C53-4A89-AC65-217ED9C88228}" type="pres">
      <dgm:prSet presAssocID="{5037A93B-4459-4B20-99B4-BAEE5472D789}" presName="textRect" presStyleLbl="revTx" presStyleIdx="1" presStyleCnt="4">
        <dgm:presLayoutVars>
          <dgm:chMax val="1"/>
          <dgm:chPref val="1"/>
        </dgm:presLayoutVars>
      </dgm:prSet>
      <dgm:spPr/>
    </dgm:pt>
    <dgm:pt modelId="{2AEB9BFE-C1C3-4BD1-9E45-92C1B8406846}" type="pres">
      <dgm:prSet presAssocID="{C096F556-FD9D-49C8-8863-00B6C6A4C620}" presName="sibTrans" presStyleCnt="0"/>
      <dgm:spPr/>
    </dgm:pt>
    <dgm:pt modelId="{1569FB2B-6D4A-4ACA-B542-92CCA44C1439}" type="pres">
      <dgm:prSet presAssocID="{0C1FE0E1-087B-4BA6-9D59-A1500BD25053}" presName="compNode" presStyleCnt="0"/>
      <dgm:spPr/>
    </dgm:pt>
    <dgm:pt modelId="{6A0562D4-8273-405A-90F4-78C82C525C27}" type="pres">
      <dgm:prSet presAssocID="{0C1FE0E1-087B-4BA6-9D59-A1500BD25053}" presName="iconBgRect" presStyleLbl="bgShp" presStyleIdx="2" presStyleCnt="4"/>
      <dgm:spPr/>
    </dgm:pt>
    <dgm:pt modelId="{02432864-CE14-4CDA-92E1-580FAAEE5660}" type="pres">
      <dgm:prSet presAssocID="{0C1FE0E1-087B-4BA6-9D59-A1500BD2505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40B05C9-F642-4400-9AF2-4BA20F5C53BE}" type="pres">
      <dgm:prSet presAssocID="{0C1FE0E1-087B-4BA6-9D59-A1500BD25053}" presName="spaceRect" presStyleCnt="0"/>
      <dgm:spPr/>
    </dgm:pt>
    <dgm:pt modelId="{2850300A-555C-4CF1-A9C7-F8C59389E636}" type="pres">
      <dgm:prSet presAssocID="{0C1FE0E1-087B-4BA6-9D59-A1500BD25053}" presName="textRect" presStyleLbl="revTx" presStyleIdx="2" presStyleCnt="4">
        <dgm:presLayoutVars>
          <dgm:chMax val="1"/>
          <dgm:chPref val="1"/>
        </dgm:presLayoutVars>
      </dgm:prSet>
      <dgm:spPr/>
    </dgm:pt>
    <dgm:pt modelId="{845143D3-CD0D-48D7-B6B4-0A35EFE247D9}" type="pres">
      <dgm:prSet presAssocID="{400310D2-F957-4FCA-AB1A-96415DFB0A2E}" presName="sibTrans" presStyleCnt="0"/>
      <dgm:spPr/>
    </dgm:pt>
    <dgm:pt modelId="{D6BBDE4A-E9B5-4C6D-85AF-7A2749D4E0E1}" type="pres">
      <dgm:prSet presAssocID="{6900EBFB-4F49-4377-8F17-D3792AFF1D5B}" presName="compNode" presStyleCnt="0"/>
      <dgm:spPr/>
    </dgm:pt>
    <dgm:pt modelId="{0C817D5F-7A30-41A8-A6FC-1C5284E0BD0E}" type="pres">
      <dgm:prSet presAssocID="{6900EBFB-4F49-4377-8F17-D3792AFF1D5B}" presName="iconBgRect" presStyleLbl="bgShp" presStyleIdx="3" presStyleCnt="4"/>
      <dgm:spPr/>
    </dgm:pt>
    <dgm:pt modelId="{8B922A25-9216-465E-9388-BD285385BACC}" type="pres">
      <dgm:prSet presAssocID="{6900EBFB-4F49-4377-8F17-D3792AFF1D5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8A82B7C9-5309-4C45-A06A-671E13F95006}" type="pres">
      <dgm:prSet presAssocID="{6900EBFB-4F49-4377-8F17-D3792AFF1D5B}" presName="spaceRect" presStyleCnt="0"/>
      <dgm:spPr/>
    </dgm:pt>
    <dgm:pt modelId="{3302447E-BFED-4E90-A5CC-02E8467948DA}" type="pres">
      <dgm:prSet presAssocID="{6900EBFB-4F49-4377-8F17-D3792AFF1D5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F943630-CF15-4835-9232-05CA570F869B}" srcId="{13109BC8-499A-45FD-8441-9335AA0C4762}" destId="{5037A93B-4459-4B20-99B4-BAEE5472D789}" srcOrd="1" destOrd="0" parTransId="{7B2F13D4-3902-41BE-BDD3-5B190589AC71}" sibTransId="{C096F556-FD9D-49C8-8863-00B6C6A4C620}"/>
    <dgm:cxn modelId="{FB31FA37-E845-452E-BA0D-316872F35035}" type="presOf" srcId="{0C1FE0E1-087B-4BA6-9D59-A1500BD25053}" destId="{2850300A-555C-4CF1-A9C7-F8C59389E636}" srcOrd="0" destOrd="0" presId="urn:microsoft.com/office/officeart/2018/5/layout/IconCircleLabelList"/>
    <dgm:cxn modelId="{D9FAE73C-45FB-4AEE-A311-D43A75938FC4}" type="presOf" srcId="{5037A93B-4459-4B20-99B4-BAEE5472D789}" destId="{117EE08C-8C53-4A89-AC65-217ED9C88228}" srcOrd="0" destOrd="0" presId="urn:microsoft.com/office/officeart/2018/5/layout/IconCircleLabelList"/>
    <dgm:cxn modelId="{ADFED146-173B-42C4-84D1-F4A0A91CFADC}" srcId="{13109BC8-499A-45FD-8441-9335AA0C4762}" destId="{5D36554D-9D6B-410A-ADE5-FD26F1E90BB9}" srcOrd="0" destOrd="0" parTransId="{83F45AF6-644C-4DBA-9D62-F61C1DD981D9}" sibTransId="{F83CBF0A-77C3-46D8-AD8D-44C9B6C3D0D6}"/>
    <dgm:cxn modelId="{904BEC53-5A20-480D-83DF-8AD66761052A}" srcId="{13109BC8-499A-45FD-8441-9335AA0C4762}" destId="{6900EBFB-4F49-4377-8F17-D3792AFF1D5B}" srcOrd="3" destOrd="0" parTransId="{FF6D69C8-13A1-4B39-805D-AB2A9FBD72DA}" sibTransId="{106D180A-CBD1-4F19-99E7-4CAFD8BE6C64}"/>
    <dgm:cxn modelId="{C628457F-4FAC-406D-B31E-348FB7A24CA4}" srcId="{13109BC8-499A-45FD-8441-9335AA0C4762}" destId="{0C1FE0E1-087B-4BA6-9D59-A1500BD25053}" srcOrd="2" destOrd="0" parTransId="{B8DB4DD2-AC9B-44F6-BC55-1371317B14FB}" sibTransId="{400310D2-F957-4FCA-AB1A-96415DFB0A2E}"/>
    <dgm:cxn modelId="{0D30AF95-1149-4C98-85F6-7102934BDB3E}" type="presOf" srcId="{5D36554D-9D6B-410A-ADE5-FD26F1E90BB9}" destId="{DD6C13C5-82F1-405F-9CC5-08C13DD295AB}" srcOrd="0" destOrd="0" presId="urn:microsoft.com/office/officeart/2018/5/layout/IconCircleLabelList"/>
    <dgm:cxn modelId="{449276DE-C6D9-4214-92A7-48800098548A}" type="presOf" srcId="{6900EBFB-4F49-4377-8F17-D3792AFF1D5B}" destId="{3302447E-BFED-4E90-A5CC-02E8467948DA}" srcOrd="0" destOrd="0" presId="urn:microsoft.com/office/officeart/2018/5/layout/IconCircleLabelList"/>
    <dgm:cxn modelId="{2ED17FFA-47EF-4D13-B781-1A02D5B3E0F7}" type="presOf" srcId="{13109BC8-499A-45FD-8441-9335AA0C4762}" destId="{CEE35C15-8656-4FD2-B42A-A0F8153B3F24}" srcOrd="0" destOrd="0" presId="urn:microsoft.com/office/officeart/2018/5/layout/IconCircleLabelList"/>
    <dgm:cxn modelId="{A9A64683-F0FB-4917-96DB-1A5E6E59C34D}" type="presParOf" srcId="{CEE35C15-8656-4FD2-B42A-A0F8153B3F24}" destId="{A781C32D-FC6A-41B7-AE7F-CA124BF35026}" srcOrd="0" destOrd="0" presId="urn:microsoft.com/office/officeart/2018/5/layout/IconCircleLabelList"/>
    <dgm:cxn modelId="{03014B85-D122-423E-A6E5-ED65A6B0ECE5}" type="presParOf" srcId="{A781C32D-FC6A-41B7-AE7F-CA124BF35026}" destId="{971F1204-0D2D-48A9-91EE-CFCE77EA8393}" srcOrd="0" destOrd="0" presId="urn:microsoft.com/office/officeart/2018/5/layout/IconCircleLabelList"/>
    <dgm:cxn modelId="{56D99D5B-AE60-49F1-AC3A-E7EC8E20F78F}" type="presParOf" srcId="{A781C32D-FC6A-41B7-AE7F-CA124BF35026}" destId="{8E33E550-DF30-4138-ADC2-53BBE6D7C694}" srcOrd="1" destOrd="0" presId="urn:microsoft.com/office/officeart/2018/5/layout/IconCircleLabelList"/>
    <dgm:cxn modelId="{18BDA796-24BB-40DD-8313-2AFAD62A6B8B}" type="presParOf" srcId="{A781C32D-FC6A-41B7-AE7F-CA124BF35026}" destId="{D0A9A58E-2BC1-4CA3-94DF-B6EBED1830E7}" srcOrd="2" destOrd="0" presId="urn:microsoft.com/office/officeart/2018/5/layout/IconCircleLabelList"/>
    <dgm:cxn modelId="{A834764F-1A11-4B95-9270-1650CDC99ACD}" type="presParOf" srcId="{A781C32D-FC6A-41B7-AE7F-CA124BF35026}" destId="{DD6C13C5-82F1-405F-9CC5-08C13DD295AB}" srcOrd="3" destOrd="0" presId="urn:microsoft.com/office/officeart/2018/5/layout/IconCircleLabelList"/>
    <dgm:cxn modelId="{F06A5CD8-AE18-4749-851A-882A03A81E55}" type="presParOf" srcId="{CEE35C15-8656-4FD2-B42A-A0F8153B3F24}" destId="{678AEBD5-6DFF-48AD-BB49-88C9AFB1D2D9}" srcOrd="1" destOrd="0" presId="urn:microsoft.com/office/officeart/2018/5/layout/IconCircleLabelList"/>
    <dgm:cxn modelId="{05AA99BC-14D5-48C9-A4E0-4A84A9AE97CB}" type="presParOf" srcId="{CEE35C15-8656-4FD2-B42A-A0F8153B3F24}" destId="{72AEDE1B-2B98-42E8-BD73-06F074A5549B}" srcOrd="2" destOrd="0" presId="urn:microsoft.com/office/officeart/2018/5/layout/IconCircleLabelList"/>
    <dgm:cxn modelId="{37352090-A024-4CFE-8649-EF01C8CAF8C5}" type="presParOf" srcId="{72AEDE1B-2B98-42E8-BD73-06F074A5549B}" destId="{921A1A9D-6AF4-4B62-BAEF-7090247955CB}" srcOrd="0" destOrd="0" presId="urn:microsoft.com/office/officeart/2018/5/layout/IconCircleLabelList"/>
    <dgm:cxn modelId="{341FC7CD-2417-4893-8922-A6C063914363}" type="presParOf" srcId="{72AEDE1B-2B98-42E8-BD73-06F074A5549B}" destId="{25E3F755-0D8C-49BD-AC20-CD8F2FBE4737}" srcOrd="1" destOrd="0" presId="urn:microsoft.com/office/officeart/2018/5/layout/IconCircleLabelList"/>
    <dgm:cxn modelId="{09EF3A6C-49F1-404E-8D80-91E10BA0D657}" type="presParOf" srcId="{72AEDE1B-2B98-42E8-BD73-06F074A5549B}" destId="{FAC828A3-50B7-4BA5-8681-06CF46D0052B}" srcOrd="2" destOrd="0" presId="urn:microsoft.com/office/officeart/2018/5/layout/IconCircleLabelList"/>
    <dgm:cxn modelId="{B4475EA5-08FA-4CDF-84F2-C1D714E36BDA}" type="presParOf" srcId="{72AEDE1B-2B98-42E8-BD73-06F074A5549B}" destId="{117EE08C-8C53-4A89-AC65-217ED9C88228}" srcOrd="3" destOrd="0" presId="urn:microsoft.com/office/officeart/2018/5/layout/IconCircleLabelList"/>
    <dgm:cxn modelId="{20CD1638-CCE5-450C-893C-8EE209E709A6}" type="presParOf" srcId="{CEE35C15-8656-4FD2-B42A-A0F8153B3F24}" destId="{2AEB9BFE-C1C3-4BD1-9E45-92C1B8406846}" srcOrd="3" destOrd="0" presId="urn:microsoft.com/office/officeart/2018/5/layout/IconCircleLabelList"/>
    <dgm:cxn modelId="{66AF60F4-60CE-42FF-A4DE-D7D8B8BD2D1D}" type="presParOf" srcId="{CEE35C15-8656-4FD2-B42A-A0F8153B3F24}" destId="{1569FB2B-6D4A-4ACA-B542-92CCA44C1439}" srcOrd="4" destOrd="0" presId="urn:microsoft.com/office/officeart/2018/5/layout/IconCircleLabelList"/>
    <dgm:cxn modelId="{47D74E4E-A82E-4C33-A58A-A2324AE4FDDD}" type="presParOf" srcId="{1569FB2B-6D4A-4ACA-B542-92CCA44C1439}" destId="{6A0562D4-8273-405A-90F4-78C82C525C27}" srcOrd="0" destOrd="0" presId="urn:microsoft.com/office/officeart/2018/5/layout/IconCircleLabelList"/>
    <dgm:cxn modelId="{3280AF15-12F9-4073-AEA5-7D7DA66E5B07}" type="presParOf" srcId="{1569FB2B-6D4A-4ACA-B542-92CCA44C1439}" destId="{02432864-CE14-4CDA-92E1-580FAAEE5660}" srcOrd="1" destOrd="0" presId="urn:microsoft.com/office/officeart/2018/5/layout/IconCircleLabelList"/>
    <dgm:cxn modelId="{A0CB5F3D-5435-4FAB-B505-745B4FF79CEC}" type="presParOf" srcId="{1569FB2B-6D4A-4ACA-B542-92CCA44C1439}" destId="{540B05C9-F642-4400-9AF2-4BA20F5C53BE}" srcOrd="2" destOrd="0" presId="urn:microsoft.com/office/officeart/2018/5/layout/IconCircleLabelList"/>
    <dgm:cxn modelId="{A1D39A84-3756-40B9-81A6-D8713116932C}" type="presParOf" srcId="{1569FB2B-6D4A-4ACA-B542-92CCA44C1439}" destId="{2850300A-555C-4CF1-A9C7-F8C59389E636}" srcOrd="3" destOrd="0" presId="urn:microsoft.com/office/officeart/2018/5/layout/IconCircleLabelList"/>
    <dgm:cxn modelId="{C7636C64-A078-4E29-8431-B40155AD748B}" type="presParOf" srcId="{CEE35C15-8656-4FD2-B42A-A0F8153B3F24}" destId="{845143D3-CD0D-48D7-B6B4-0A35EFE247D9}" srcOrd="5" destOrd="0" presId="urn:microsoft.com/office/officeart/2018/5/layout/IconCircleLabelList"/>
    <dgm:cxn modelId="{56F6F329-4EF6-4126-9505-EAF779A8AE57}" type="presParOf" srcId="{CEE35C15-8656-4FD2-B42A-A0F8153B3F24}" destId="{D6BBDE4A-E9B5-4C6D-85AF-7A2749D4E0E1}" srcOrd="6" destOrd="0" presId="urn:microsoft.com/office/officeart/2018/5/layout/IconCircleLabelList"/>
    <dgm:cxn modelId="{CEECB6E6-4AE9-4F87-A08E-42DDB77F5CEC}" type="presParOf" srcId="{D6BBDE4A-E9B5-4C6D-85AF-7A2749D4E0E1}" destId="{0C817D5F-7A30-41A8-A6FC-1C5284E0BD0E}" srcOrd="0" destOrd="0" presId="urn:microsoft.com/office/officeart/2018/5/layout/IconCircleLabelList"/>
    <dgm:cxn modelId="{73DDBFB1-7EF0-4E75-A554-5FB6028D372F}" type="presParOf" srcId="{D6BBDE4A-E9B5-4C6D-85AF-7A2749D4E0E1}" destId="{8B922A25-9216-465E-9388-BD285385BACC}" srcOrd="1" destOrd="0" presId="urn:microsoft.com/office/officeart/2018/5/layout/IconCircleLabelList"/>
    <dgm:cxn modelId="{82235CC1-B251-4FE0-ADB3-2B44757BEEFB}" type="presParOf" srcId="{D6BBDE4A-E9B5-4C6D-85AF-7A2749D4E0E1}" destId="{8A82B7C9-5309-4C45-A06A-671E13F95006}" srcOrd="2" destOrd="0" presId="urn:microsoft.com/office/officeart/2018/5/layout/IconCircleLabelList"/>
    <dgm:cxn modelId="{00801570-3FA1-4CFA-B457-025FD1FF79E3}" type="presParOf" srcId="{D6BBDE4A-E9B5-4C6D-85AF-7A2749D4E0E1}" destId="{3302447E-BFED-4E90-A5CC-02E8467948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673D72-8DC8-4F71-A8F1-93115566C9A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C1C473-ED55-49BD-9359-2E4F62336FB0}">
      <dgm:prSet/>
      <dgm:spPr/>
      <dgm:t>
        <a:bodyPr/>
        <a:lstStyle/>
        <a:p>
          <a:r>
            <a:rPr lang="en-US"/>
            <a:t>WHY?</a:t>
          </a:r>
        </a:p>
      </dgm:t>
    </dgm:pt>
    <dgm:pt modelId="{0FBBDC1A-9E53-4A1A-B639-6B36D1C6DAC8}" type="parTrans" cxnId="{4AF382B5-890A-4ED4-876D-19DFAAAFC60B}">
      <dgm:prSet/>
      <dgm:spPr/>
      <dgm:t>
        <a:bodyPr/>
        <a:lstStyle/>
        <a:p>
          <a:endParaRPr lang="en-US"/>
        </a:p>
      </dgm:t>
    </dgm:pt>
    <dgm:pt modelId="{C29D400D-2C6F-4ABD-8792-D44EC6973C98}" type="sibTrans" cxnId="{4AF382B5-890A-4ED4-876D-19DFAAAFC60B}">
      <dgm:prSet/>
      <dgm:spPr/>
      <dgm:t>
        <a:bodyPr/>
        <a:lstStyle/>
        <a:p>
          <a:endParaRPr lang="en-US"/>
        </a:p>
      </dgm:t>
    </dgm:pt>
    <dgm:pt modelId="{BCE7A36D-ED4A-4183-A1B9-85D92FDF046F}">
      <dgm:prSet/>
      <dgm:spPr/>
      <dgm:t>
        <a:bodyPr/>
        <a:lstStyle/>
        <a:p>
          <a:r>
            <a:rPr lang="en-US"/>
            <a:t>One unified search endpoint for Microsoft cloud data</a:t>
          </a:r>
        </a:p>
      </dgm:t>
    </dgm:pt>
    <dgm:pt modelId="{0913390E-B01C-4D14-BB6B-E7BD771C59FC}" type="parTrans" cxnId="{56703291-E49C-44C9-971C-BDCFF40AE13B}">
      <dgm:prSet/>
      <dgm:spPr/>
      <dgm:t>
        <a:bodyPr/>
        <a:lstStyle/>
        <a:p>
          <a:endParaRPr lang="en-US"/>
        </a:p>
      </dgm:t>
    </dgm:pt>
    <dgm:pt modelId="{AAA29739-5925-4602-BBD8-0105D856AFB6}" type="sibTrans" cxnId="{56703291-E49C-44C9-971C-BDCFF40AE13B}">
      <dgm:prSet/>
      <dgm:spPr/>
      <dgm:t>
        <a:bodyPr/>
        <a:lstStyle/>
        <a:p>
          <a:endParaRPr lang="en-US"/>
        </a:p>
      </dgm:t>
    </dgm:pt>
    <dgm:pt modelId="{2E9D0577-86A6-4C47-91C4-4DBB950A6A21}">
      <dgm:prSet/>
      <dgm:spPr/>
      <dgm:t>
        <a:bodyPr/>
        <a:lstStyle/>
        <a:p>
          <a:r>
            <a:rPr lang="en-US"/>
            <a:t>Include custom external data in search experience</a:t>
          </a:r>
        </a:p>
      </dgm:t>
    </dgm:pt>
    <dgm:pt modelId="{412DBF3F-8910-4CBA-A7A3-8864F0E35EA0}" type="parTrans" cxnId="{B08ED991-CBB1-4158-A3DA-B6B8088FCC33}">
      <dgm:prSet/>
      <dgm:spPr/>
      <dgm:t>
        <a:bodyPr/>
        <a:lstStyle/>
        <a:p>
          <a:endParaRPr lang="en-US"/>
        </a:p>
      </dgm:t>
    </dgm:pt>
    <dgm:pt modelId="{5A3ECF08-216F-480B-82B3-C74660AE00B5}" type="sibTrans" cxnId="{B08ED991-CBB1-4158-A3DA-B6B8088FCC33}">
      <dgm:prSet/>
      <dgm:spPr/>
      <dgm:t>
        <a:bodyPr/>
        <a:lstStyle/>
        <a:p>
          <a:endParaRPr lang="en-US"/>
        </a:p>
      </dgm:t>
    </dgm:pt>
    <dgm:pt modelId="{D5218396-E52F-458E-A5CC-7F0182FB2B17}">
      <dgm:prSet/>
      <dgm:spPr/>
      <dgm:t>
        <a:bodyPr/>
        <a:lstStyle/>
        <a:p>
          <a:r>
            <a:rPr lang="en-US"/>
            <a:t>Data available by using this API</a:t>
          </a:r>
        </a:p>
      </dgm:t>
    </dgm:pt>
    <dgm:pt modelId="{4481C5F4-D901-4EF0-9CC6-69DCCA78AC20}" type="parTrans" cxnId="{B4E45BE0-EEE4-40D1-8F47-BBA37B5DD566}">
      <dgm:prSet/>
      <dgm:spPr/>
      <dgm:t>
        <a:bodyPr/>
        <a:lstStyle/>
        <a:p>
          <a:endParaRPr lang="en-US"/>
        </a:p>
      </dgm:t>
    </dgm:pt>
    <dgm:pt modelId="{8CE1294C-DA3E-4A5F-8FA6-988EF556AF5F}" type="sibTrans" cxnId="{B4E45BE0-EEE4-40D1-8F47-BBA37B5DD566}">
      <dgm:prSet/>
      <dgm:spPr/>
      <dgm:t>
        <a:bodyPr/>
        <a:lstStyle/>
        <a:p>
          <a:endParaRPr lang="en-US"/>
        </a:p>
      </dgm:t>
    </dgm:pt>
    <dgm:pt modelId="{1B82F7C9-2BBA-4C56-A687-0AE17C6A295E}">
      <dgm:prSet/>
      <dgm:spPr/>
      <dgm:t>
        <a:bodyPr/>
        <a:lstStyle/>
        <a:p>
          <a:r>
            <a:rPr lang="en-US"/>
            <a:t>Outlook </a:t>
          </a:r>
          <a:r>
            <a:rPr lang="en-US" b="1"/>
            <a:t>message</a:t>
          </a:r>
          <a:r>
            <a:rPr lang="en-US"/>
            <a:t> and </a:t>
          </a:r>
          <a:r>
            <a:rPr lang="en-US" b="1"/>
            <a:t>event</a:t>
          </a:r>
          <a:r>
            <a:rPr lang="en-US"/>
            <a:t> objects</a:t>
          </a:r>
        </a:p>
      </dgm:t>
    </dgm:pt>
    <dgm:pt modelId="{512F29AA-1237-411B-98F0-2D7F30A054A1}" type="parTrans" cxnId="{03C34928-B1CD-4079-ACC3-F7B778ACED49}">
      <dgm:prSet/>
      <dgm:spPr/>
      <dgm:t>
        <a:bodyPr/>
        <a:lstStyle/>
        <a:p>
          <a:endParaRPr lang="en-US"/>
        </a:p>
      </dgm:t>
    </dgm:pt>
    <dgm:pt modelId="{31F8E802-0F3D-4E34-9037-997A9549E196}" type="sibTrans" cxnId="{03C34928-B1CD-4079-ACC3-F7B778ACED49}">
      <dgm:prSet/>
      <dgm:spPr/>
      <dgm:t>
        <a:bodyPr/>
        <a:lstStyle/>
        <a:p>
          <a:endParaRPr lang="en-US"/>
        </a:p>
      </dgm:t>
    </dgm:pt>
    <dgm:pt modelId="{4429CFF9-9429-4354-9F85-24E7E8BFA29A}">
      <dgm:prSet/>
      <dgm:spPr/>
      <dgm:t>
        <a:bodyPr/>
        <a:lstStyle/>
        <a:p>
          <a:r>
            <a:rPr lang="en-US"/>
            <a:t>SharePoint and OneDrive </a:t>
          </a:r>
          <a:r>
            <a:rPr lang="en-US" b="1"/>
            <a:t>driveItem</a:t>
          </a:r>
          <a:r>
            <a:rPr lang="en-US"/>
            <a:t> file objects (ListItems on the roadmap)</a:t>
          </a:r>
        </a:p>
      </dgm:t>
    </dgm:pt>
    <dgm:pt modelId="{887F9132-FA9F-42B5-8CF3-52617BD7523F}" type="parTrans" cxnId="{DFA21308-E700-43B2-9DA1-418A8B85C67A}">
      <dgm:prSet/>
      <dgm:spPr/>
      <dgm:t>
        <a:bodyPr/>
        <a:lstStyle/>
        <a:p>
          <a:endParaRPr lang="en-US"/>
        </a:p>
      </dgm:t>
    </dgm:pt>
    <dgm:pt modelId="{1CB2D962-60B0-4CEC-B549-EF1E4225E3B1}" type="sibTrans" cxnId="{DFA21308-E700-43B2-9DA1-418A8B85C67A}">
      <dgm:prSet/>
      <dgm:spPr/>
      <dgm:t>
        <a:bodyPr/>
        <a:lstStyle/>
        <a:p>
          <a:endParaRPr lang="en-US"/>
        </a:p>
      </dgm:t>
    </dgm:pt>
    <dgm:pt modelId="{E93A93D5-1AEE-4312-A982-442A0921FE3C}">
      <dgm:prSet/>
      <dgm:spPr/>
      <dgm:t>
        <a:bodyPr/>
        <a:lstStyle/>
        <a:p>
          <a:r>
            <a:rPr lang="en-US"/>
            <a:t>External content: </a:t>
          </a:r>
        </a:p>
      </dgm:t>
    </dgm:pt>
    <dgm:pt modelId="{58A4660B-3BFF-4AFB-AAE6-6B06505C7047}" type="parTrans" cxnId="{D6D8C52E-AB4C-49F6-825B-32E407A3F141}">
      <dgm:prSet/>
      <dgm:spPr/>
      <dgm:t>
        <a:bodyPr/>
        <a:lstStyle/>
        <a:p>
          <a:endParaRPr lang="en-US"/>
        </a:p>
      </dgm:t>
    </dgm:pt>
    <dgm:pt modelId="{BA322F8E-F579-46DE-B744-2EAD2E66659B}" type="sibTrans" cxnId="{D6D8C52E-AB4C-49F6-825B-32E407A3F141}">
      <dgm:prSet/>
      <dgm:spPr/>
      <dgm:t>
        <a:bodyPr/>
        <a:lstStyle/>
        <a:p>
          <a:endParaRPr lang="en-US"/>
        </a:p>
      </dgm:t>
    </dgm:pt>
    <dgm:pt modelId="{AFCE06D0-7B19-4670-B398-599E619A7DB4}">
      <dgm:prSet/>
      <dgm:spPr/>
      <dgm:t>
        <a:bodyPr/>
        <a:lstStyle/>
        <a:p>
          <a:r>
            <a:rPr lang="en-US" b="1"/>
            <a:t>externalItem</a:t>
          </a:r>
          <a:r>
            <a:rPr lang="en-US"/>
            <a:t> objects which are of custom types</a:t>
          </a:r>
        </a:p>
      </dgm:t>
    </dgm:pt>
    <dgm:pt modelId="{33EE131B-79E2-4CEE-AEFA-C9C96A817DAE}" type="parTrans" cxnId="{01B55B6F-1A0B-4B15-BDF3-40C89510B77A}">
      <dgm:prSet/>
      <dgm:spPr/>
      <dgm:t>
        <a:bodyPr/>
        <a:lstStyle/>
        <a:p>
          <a:endParaRPr lang="en-US"/>
        </a:p>
      </dgm:t>
    </dgm:pt>
    <dgm:pt modelId="{8959565B-1871-414E-89C5-2F20E6277CCC}" type="sibTrans" cxnId="{01B55B6F-1A0B-4B15-BDF3-40C89510B77A}">
      <dgm:prSet/>
      <dgm:spPr/>
      <dgm:t>
        <a:bodyPr/>
        <a:lstStyle/>
        <a:p>
          <a:endParaRPr lang="en-US"/>
        </a:p>
      </dgm:t>
    </dgm:pt>
    <dgm:pt modelId="{4B9A959B-C6A1-4430-B04E-A66B932D0BB4}">
      <dgm:prSet/>
      <dgm:spPr/>
      <dgm:t>
        <a:bodyPr/>
        <a:lstStyle/>
        <a:p>
          <a:r>
            <a:rPr lang="en-US" b="1"/>
            <a:t>externalFile</a:t>
          </a:r>
          <a:r>
            <a:rPr lang="en-US"/>
            <a:t> objects which are of well-known types</a:t>
          </a:r>
        </a:p>
      </dgm:t>
    </dgm:pt>
    <dgm:pt modelId="{7443BB0C-4AA7-40A7-9109-E25AD3B2E164}" type="parTrans" cxnId="{A37A2D25-3B33-4FDF-A583-65107C6C9139}">
      <dgm:prSet/>
      <dgm:spPr/>
      <dgm:t>
        <a:bodyPr/>
        <a:lstStyle/>
        <a:p>
          <a:endParaRPr lang="en-US"/>
        </a:p>
      </dgm:t>
    </dgm:pt>
    <dgm:pt modelId="{011B6EAC-8D45-4C21-B05A-4E5F11FF2A9C}" type="sibTrans" cxnId="{A37A2D25-3B33-4FDF-A583-65107C6C9139}">
      <dgm:prSet/>
      <dgm:spPr/>
      <dgm:t>
        <a:bodyPr/>
        <a:lstStyle/>
        <a:p>
          <a:endParaRPr lang="en-US"/>
        </a:p>
      </dgm:t>
    </dgm:pt>
    <dgm:pt modelId="{48D6E68D-47AD-4203-9279-6FDCEE4FBA32}" type="pres">
      <dgm:prSet presAssocID="{FE673D72-8DC8-4F71-A8F1-93115566C9AF}" presName="linear" presStyleCnt="0">
        <dgm:presLayoutVars>
          <dgm:dir/>
          <dgm:animLvl val="lvl"/>
          <dgm:resizeHandles val="exact"/>
        </dgm:presLayoutVars>
      </dgm:prSet>
      <dgm:spPr/>
    </dgm:pt>
    <dgm:pt modelId="{0D26ABD9-FF68-4371-B86A-35E1725EAB50}" type="pres">
      <dgm:prSet presAssocID="{41C1C473-ED55-49BD-9359-2E4F62336FB0}" presName="parentLin" presStyleCnt="0"/>
      <dgm:spPr/>
    </dgm:pt>
    <dgm:pt modelId="{0A0E9350-9EBB-4CD3-9553-15B0C25FD367}" type="pres">
      <dgm:prSet presAssocID="{41C1C473-ED55-49BD-9359-2E4F62336FB0}" presName="parentLeftMargin" presStyleLbl="node1" presStyleIdx="0" presStyleCnt="2"/>
      <dgm:spPr/>
    </dgm:pt>
    <dgm:pt modelId="{15A3C723-862E-4301-986F-A404CC6DF3F7}" type="pres">
      <dgm:prSet presAssocID="{41C1C473-ED55-49BD-9359-2E4F62336FB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48C382-091A-44BA-99A6-230CED248CAC}" type="pres">
      <dgm:prSet presAssocID="{41C1C473-ED55-49BD-9359-2E4F62336FB0}" presName="negativeSpace" presStyleCnt="0"/>
      <dgm:spPr/>
    </dgm:pt>
    <dgm:pt modelId="{DC6F286C-1C54-497C-A3C1-A3FC8B781D5A}" type="pres">
      <dgm:prSet presAssocID="{41C1C473-ED55-49BD-9359-2E4F62336FB0}" presName="childText" presStyleLbl="conFgAcc1" presStyleIdx="0" presStyleCnt="2">
        <dgm:presLayoutVars>
          <dgm:bulletEnabled val="1"/>
        </dgm:presLayoutVars>
      </dgm:prSet>
      <dgm:spPr/>
    </dgm:pt>
    <dgm:pt modelId="{AC61B4CA-F888-490E-BA2F-6BAC9713753A}" type="pres">
      <dgm:prSet presAssocID="{C29D400D-2C6F-4ABD-8792-D44EC6973C98}" presName="spaceBetweenRectangles" presStyleCnt="0"/>
      <dgm:spPr/>
    </dgm:pt>
    <dgm:pt modelId="{EB902EA7-0D63-4345-9FE2-D31824887676}" type="pres">
      <dgm:prSet presAssocID="{D5218396-E52F-458E-A5CC-7F0182FB2B17}" presName="parentLin" presStyleCnt="0"/>
      <dgm:spPr/>
    </dgm:pt>
    <dgm:pt modelId="{8EEA8542-69F2-4BF5-8910-CA1B597CAD3D}" type="pres">
      <dgm:prSet presAssocID="{D5218396-E52F-458E-A5CC-7F0182FB2B17}" presName="parentLeftMargin" presStyleLbl="node1" presStyleIdx="0" presStyleCnt="2"/>
      <dgm:spPr/>
    </dgm:pt>
    <dgm:pt modelId="{67C2342B-9893-4956-8FC0-FFA8FA3C4276}" type="pres">
      <dgm:prSet presAssocID="{D5218396-E52F-458E-A5CC-7F0182FB2B1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EDFFB44-73C0-4352-8C21-A2E8EE1B7FD4}" type="pres">
      <dgm:prSet presAssocID="{D5218396-E52F-458E-A5CC-7F0182FB2B17}" presName="negativeSpace" presStyleCnt="0"/>
      <dgm:spPr/>
    </dgm:pt>
    <dgm:pt modelId="{FB50D14F-FDAD-4EAD-AB0E-9B74B4663704}" type="pres">
      <dgm:prSet presAssocID="{D5218396-E52F-458E-A5CC-7F0182FB2B1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FA21308-E700-43B2-9DA1-418A8B85C67A}" srcId="{D5218396-E52F-458E-A5CC-7F0182FB2B17}" destId="{4429CFF9-9429-4354-9F85-24E7E8BFA29A}" srcOrd="1" destOrd="0" parTransId="{887F9132-FA9F-42B5-8CF3-52617BD7523F}" sibTransId="{1CB2D962-60B0-4CEC-B549-EF1E4225E3B1}"/>
    <dgm:cxn modelId="{CA14DF20-9F5D-4B84-AC30-1098860B417B}" type="presOf" srcId="{AFCE06D0-7B19-4670-B398-599E619A7DB4}" destId="{FB50D14F-FDAD-4EAD-AB0E-9B74B4663704}" srcOrd="0" destOrd="3" presId="urn:microsoft.com/office/officeart/2005/8/layout/list1"/>
    <dgm:cxn modelId="{A37A2D25-3B33-4FDF-A583-65107C6C9139}" srcId="{E93A93D5-1AEE-4312-A982-442A0921FE3C}" destId="{4B9A959B-C6A1-4430-B04E-A66B932D0BB4}" srcOrd="1" destOrd="0" parTransId="{7443BB0C-4AA7-40A7-9109-E25AD3B2E164}" sibTransId="{011B6EAC-8D45-4C21-B05A-4E5F11FF2A9C}"/>
    <dgm:cxn modelId="{03C34928-B1CD-4079-ACC3-F7B778ACED49}" srcId="{D5218396-E52F-458E-A5CC-7F0182FB2B17}" destId="{1B82F7C9-2BBA-4C56-A687-0AE17C6A295E}" srcOrd="0" destOrd="0" parTransId="{512F29AA-1237-411B-98F0-2D7F30A054A1}" sibTransId="{31F8E802-0F3D-4E34-9037-997A9549E196}"/>
    <dgm:cxn modelId="{B4FB8928-F6F6-4A18-8AEE-703350A08503}" type="presOf" srcId="{BCE7A36D-ED4A-4183-A1B9-85D92FDF046F}" destId="{DC6F286C-1C54-497C-A3C1-A3FC8B781D5A}" srcOrd="0" destOrd="0" presId="urn:microsoft.com/office/officeart/2005/8/layout/list1"/>
    <dgm:cxn modelId="{D6D8C52E-AB4C-49F6-825B-32E407A3F141}" srcId="{D5218396-E52F-458E-A5CC-7F0182FB2B17}" destId="{E93A93D5-1AEE-4312-A982-442A0921FE3C}" srcOrd="2" destOrd="0" parTransId="{58A4660B-3BFF-4AFB-AAE6-6B06505C7047}" sibTransId="{BA322F8E-F579-46DE-B744-2EAD2E66659B}"/>
    <dgm:cxn modelId="{2E7A0F3C-29A8-4E37-AA84-9215FB84A318}" type="presOf" srcId="{4429CFF9-9429-4354-9F85-24E7E8BFA29A}" destId="{FB50D14F-FDAD-4EAD-AB0E-9B74B4663704}" srcOrd="0" destOrd="1" presId="urn:microsoft.com/office/officeart/2005/8/layout/list1"/>
    <dgm:cxn modelId="{1332273E-FC6F-4406-8E3A-A91DF5AC50FA}" type="presOf" srcId="{41C1C473-ED55-49BD-9359-2E4F62336FB0}" destId="{15A3C723-862E-4301-986F-A404CC6DF3F7}" srcOrd="1" destOrd="0" presId="urn:microsoft.com/office/officeart/2005/8/layout/list1"/>
    <dgm:cxn modelId="{01B55B6F-1A0B-4B15-BDF3-40C89510B77A}" srcId="{E93A93D5-1AEE-4312-A982-442A0921FE3C}" destId="{AFCE06D0-7B19-4670-B398-599E619A7DB4}" srcOrd="0" destOrd="0" parTransId="{33EE131B-79E2-4CEE-AEFA-C9C96A817DAE}" sibTransId="{8959565B-1871-414E-89C5-2F20E6277CCC}"/>
    <dgm:cxn modelId="{AF29C650-4692-4E38-B2DD-9823DE5B1ACB}" type="presOf" srcId="{E93A93D5-1AEE-4312-A982-442A0921FE3C}" destId="{FB50D14F-FDAD-4EAD-AB0E-9B74B4663704}" srcOrd="0" destOrd="2" presId="urn:microsoft.com/office/officeart/2005/8/layout/list1"/>
    <dgm:cxn modelId="{BB4DCA58-D28C-4497-88CA-196B4594943B}" type="presOf" srcId="{FE673D72-8DC8-4F71-A8F1-93115566C9AF}" destId="{48D6E68D-47AD-4203-9279-6FDCEE4FBA32}" srcOrd="0" destOrd="0" presId="urn:microsoft.com/office/officeart/2005/8/layout/list1"/>
    <dgm:cxn modelId="{56703291-E49C-44C9-971C-BDCFF40AE13B}" srcId="{41C1C473-ED55-49BD-9359-2E4F62336FB0}" destId="{BCE7A36D-ED4A-4183-A1B9-85D92FDF046F}" srcOrd="0" destOrd="0" parTransId="{0913390E-B01C-4D14-BB6B-E7BD771C59FC}" sibTransId="{AAA29739-5925-4602-BBD8-0105D856AFB6}"/>
    <dgm:cxn modelId="{B08ED991-CBB1-4158-A3DA-B6B8088FCC33}" srcId="{41C1C473-ED55-49BD-9359-2E4F62336FB0}" destId="{2E9D0577-86A6-4C47-91C4-4DBB950A6A21}" srcOrd="1" destOrd="0" parTransId="{412DBF3F-8910-4CBA-A7A3-8864F0E35EA0}" sibTransId="{5A3ECF08-216F-480B-82B3-C74660AE00B5}"/>
    <dgm:cxn modelId="{91205E98-F216-4FB8-A117-CE01BCB7BC28}" type="presOf" srcId="{2E9D0577-86A6-4C47-91C4-4DBB950A6A21}" destId="{DC6F286C-1C54-497C-A3C1-A3FC8B781D5A}" srcOrd="0" destOrd="1" presId="urn:microsoft.com/office/officeart/2005/8/layout/list1"/>
    <dgm:cxn modelId="{BBB1EF9A-2222-4F60-9576-EEDFE2E6E2AD}" type="presOf" srcId="{D5218396-E52F-458E-A5CC-7F0182FB2B17}" destId="{67C2342B-9893-4956-8FC0-FFA8FA3C4276}" srcOrd="1" destOrd="0" presId="urn:microsoft.com/office/officeart/2005/8/layout/list1"/>
    <dgm:cxn modelId="{4AF382B5-890A-4ED4-876D-19DFAAAFC60B}" srcId="{FE673D72-8DC8-4F71-A8F1-93115566C9AF}" destId="{41C1C473-ED55-49BD-9359-2E4F62336FB0}" srcOrd="0" destOrd="0" parTransId="{0FBBDC1A-9E53-4A1A-B639-6B36D1C6DAC8}" sibTransId="{C29D400D-2C6F-4ABD-8792-D44EC6973C98}"/>
    <dgm:cxn modelId="{22E290C1-2027-4A0F-8C28-6DB3BA12A085}" type="presOf" srcId="{41C1C473-ED55-49BD-9359-2E4F62336FB0}" destId="{0A0E9350-9EBB-4CD3-9553-15B0C25FD367}" srcOrd="0" destOrd="0" presId="urn:microsoft.com/office/officeart/2005/8/layout/list1"/>
    <dgm:cxn modelId="{5A4CF2C4-966F-4F4B-96BC-BFA615FCDFE2}" type="presOf" srcId="{1B82F7C9-2BBA-4C56-A687-0AE17C6A295E}" destId="{FB50D14F-FDAD-4EAD-AB0E-9B74B4663704}" srcOrd="0" destOrd="0" presId="urn:microsoft.com/office/officeart/2005/8/layout/list1"/>
    <dgm:cxn modelId="{143795C8-4C20-4889-BE1A-E69CBDC48123}" type="presOf" srcId="{D5218396-E52F-458E-A5CC-7F0182FB2B17}" destId="{8EEA8542-69F2-4BF5-8910-CA1B597CAD3D}" srcOrd="0" destOrd="0" presId="urn:microsoft.com/office/officeart/2005/8/layout/list1"/>
    <dgm:cxn modelId="{F6BDDEDA-8B16-418F-921E-4448EE621FD4}" type="presOf" srcId="{4B9A959B-C6A1-4430-B04E-A66B932D0BB4}" destId="{FB50D14F-FDAD-4EAD-AB0E-9B74B4663704}" srcOrd="0" destOrd="4" presId="urn:microsoft.com/office/officeart/2005/8/layout/list1"/>
    <dgm:cxn modelId="{B4E45BE0-EEE4-40D1-8F47-BBA37B5DD566}" srcId="{FE673D72-8DC8-4F71-A8F1-93115566C9AF}" destId="{D5218396-E52F-458E-A5CC-7F0182FB2B17}" srcOrd="1" destOrd="0" parTransId="{4481C5F4-D901-4EF0-9CC6-69DCCA78AC20}" sibTransId="{8CE1294C-DA3E-4A5F-8FA6-988EF556AF5F}"/>
    <dgm:cxn modelId="{287E9725-9D09-4192-BA43-C5D100A49898}" type="presParOf" srcId="{48D6E68D-47AD-4203-9279-6FDCEE4FBA32}" destId="{0D26ABD9-FF68-4371-B86A-35E1725EAB50}" srcOrd="0" destOrd="0" presId="urn:microsoft.com/office/officeart/2005/8/layout/list1"/>
    <dgm:cxn modelId="{4D14E241-CFF6-43B1-B5F9-41FE12E462ED}" type="presParOf" srcId="{0D26ABD9-FF68-4371-B86A-35E1725EAB50}" destId="{0A0E9350-9EBB-4CD3-9553-15B0C25FD367}" srcOrd="0" destOrd="0" presId="urn:microsoft.com/office/officeart/2005/8/layout/list1"/>
    <dgm:cxn modelId="{F3D3FD68-12E9-4A10-AF0F-86EC02B9F14A}" type="presParOf" srcId="{0D26ABD9-FF68-4371-B86A-35E1725EAB50}" destId="{15A3C723-862E-4301-986F-A404CC6DF3F7}" srcOrd="1" destOrd="0" presId="urn:microsoft.com/office/officeart/2005/8/layout/list1"/>
    <dgm:cxn modelId="{8D6664A8-E899-449E-A2CD-EB6508CC96C4}" type="presParOf" srcId="{48D6E68D-47AD-4203-9279-6FDCEE4FBA32}" destId="{AA48C382-091A-44BA-99A6-230CED248CAC}" srcOrd="1" destOrd="0" presId="urn:microsoft.com/office/officeart/2005/8/layout/list1"/>
    <dgm:cxn modelId="{527AB458-9FC5-4935-B1C0-4A838E138195}" type="presParOf" srcId="{48D6E68D-47AD-4203-9279-6FDCEE4FBA32}" destId="{DC6F286C-1C54-497C-A3C1-A3FC8B781D5A}" srcOrd="2" destOrd="0" presId="urn:microsoft.com/office/officeart/2005/8/layout/list1"/>
    <dgm:cxn modelId="{CE166812-1B90-4577-9413-EB8AB05F1CF0}" type="presParOf" srcId="{48D6E68D-47AD-4203-9279-6FDCEE4FBA32}" destId="{AC61B4CA-F888-490E-BA2F-6BAC9713753A}" srcOrd="3" destOrd="0" presId="urn:microsoft.com/office/officeart/2005/8/layout/list1"/>
    <dgm:cxn modelId="{AE1D3A57-0953-4412-B53C-73C8A6B0ED11}" type="presParOf" srcId="{48D6E68D-47AD-4203-9279-6FDCEE4FBA32}" destId="{EB902EA7-0D63-4345-9FE2-D31824887676}" srcOrd="4" destOrd="0" presId="urn:microsoft.com/office/officeart/2005/8/layout/list1"/>
    <dgm:cxn modelId="{9A3DD756-5D8F-427A-9106-4421FB592145}" type="presParOf" srcId="{EB902EA7-0D63-4345-9FE2-D31824887676}" destId="{8EEA8542-69F2-4BF5-8910-CA1B597CAD3D}" srcOrd="0" destOrd="0" presId="urn:microsoft.com/office/officeart/2005/8/layout/list1"/>
    <dgm:cxn modelId="{40C737DC-E05A-4144-890E-38D65E238F15}" type="presParOf" srcId="{EB902EA7-0D63-4345-9FE2-D31824887676}" destId="{67C2342B-9893-4956-8FC0-FFA8FA3C4276}" srcOrd="1" destOrd="0" presId="urn:microsoft.com/office/officeart/2005/8/layout/list1"/>
    <dgm:cxn modelId="{4412D500-7B64-48C6-B904-7E03AB760980}" type="presParOf" srcId="{48D6E68D-47AD-4203-9279-6FDCEE4FBA32}" destId="{1EDFFB44-73C0-4352-8C21-A2E8EE1B7FD4}" srcOrd="5" destOrd="0" presId="urn:microsoft.com/office/officeart/2005/8/layout/list1"/>
    <dgm:cxn modelId="{9FD146A3-5C67-4035-A231-4C2267B87AC7}" type="presParOf" srcId="{48D6E68D-47AD-4203-9279-6FDCEE4FBA32}" destId="{FB50D14F-FDAD-4EAD-AB0E-9B74B46637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87E5E3-5535-4059-B499-369FEB1E8C9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CC61E3-04AD-424A-A71D-60AFBF3FFF81}">
      <dgm:prSet/>
      <dgm:spPr/>
      <dgm:t>
        <a:bodyPr/>
        <a:lstStyle/>
        <a:p>
          <a:r>
            <a:rPr lang="en-US"/>
            <a:t>Configure</a:t>
          </a:r>
        </a:p>
      </dgm:t>
    </dgm:pt>
    <dgm:pt modelId="{5A1B5FE1-2606-4A72-9CEA-A29ED4085FA2}" type="parTrans" cxnId="{A1BEAF47-6624-4A5D-8EBA-1A0CCAB79E04}">
      <dgm:prSet/>
      <dgm:spPr/>
      <dgm:t>
        <a:bodyPr/>
        <a:lstStyle/>
        <a:p>
          <a:endParaRPr lang="en-US"/>
        </a:p>
      </dgm:t>
    </dgm:pt>
    <dgm:pt modelId="{389498EB-3C0A-4BFB-8781-2D3C61D588C1}" type="sibTrans" cxnId="{A1BEAF47-6624-4A5D-8EBA-1A0CCAB79E04}">
      <dgm:prSet/>
      <dgm:spPr/>
      <dgm:t>
        <a:bodyPr/>
        <a:lstStyle/>
        <a:p>
          <a:endParaRPr lang="en-US"/>
        </a:p>
      </dgm:t>
    </dgm:pt>
    <dgm:pt modelId="{9486F14D-FB74-46D3-9EC5-27B7DA4611D3}">
      <dgm:prSet/>
      <dgm:spPr/>
      <dgm:t>
        <a:bodyPr/>
        <a:lstStyle/>
        <a:p>
          <a:r>
            <a:rPr lang="en-US"/>
            <a:t>Configure Office 365 for SharePoint hybrid</a:t>
          </a:r>
        </a:p>
      </dgm:t>
    </dgm:pt>
    <dgm:pt modelId="{7881D800-69A8-436D-A7F1-96B0C8E4F0DD}" type="parTrans" cxnId="{91D657B6-3200-4345-9A9A-59A84160F51F}">
      <dgm:prSet/>
      <dgm:spPr/>
      <dgm:t>
        <a:bodyPr/>
        <a:lstStyle/>
        <a:p>
          <a:endParaRPr lang="en-US"/>
        </a:p>
      </dgm:t>
    </dgm:pt>
    <dgm:pt modelId="{6F08929E-7BEC-4D32-89A0-FF7991CE453F}" type="sibTrans" cxnId="{91D657B6-3200-4345-9A9A-59A84160F51F}">
      <dgm:prSet/>
      <dgm:spPr/>
      <dgm:t>
        <a:bodyPr/>
        <a:lstStyle/>
        <a:p>
          <a:endParaRPr lang="en-US"/>
        </a:p>
      </dgm:t>
    </dgm:pt>
    <dgm:pt modelId="{16CD006A-33D4-4185-8C32-D89405014322}">
      <dgm:prSet/>
      <dgm:spPr/>
      <dgm:t>
        <a:bodyPr/>
        <a:lstStyle/>
        <a:p>
          <a:r>
            <a:rPr lang="en-US"/>
            <a:t>Create</a:t>
          </a:r>
        </a:p>
      </dgm:t>
    </dgm:pt>
    <dgm:pt modelId="{CD4A9ED9-EF2D-42FE-A9A5-C3F49246210F}" type="parTrans" cxnId="{C656F813-F5C3-41BA-A4AC-12034544352C}">
      <dgm:prSet/>
      <dgm:spPr/>
      <dgm:t>
        <a:bodyPr/>
        <a:lstStyle/>
        <a:p>
          <a:endParaRPr lang="en-US"/>
        </a:p>
      </dgm:t>
    </dgm:pt>
    <dgm:pt modelId="{D23D9206-D021-4A16-92E7-7D675A6E8AE1}" type="sibTrans" cxnId="{C656F813-F5C3-41BA-A4AC-12034544352C}">
      <dgm:prSet/>
      <dgm:spPr/>
      <dgm:t>
        <a:bodyPr/>
        <a:lstStyle/>
        <a:p>
          <a:endParaRPr lang="en-US"/>
        </a:p>
      </dgm:t>
    </dgm:pt>
    <dgm:pt modelId="{3C2711AD-ECDE-4F90-96FE-FE4F6AA9B594}">
      <dgm:prSet/>
      <dgm:spPr/>
      <dgm:t>
        <a:bodyPr/>
        <a:lstStyle/>
        <a:p>
          <a:r>
            <a:rPr lang="en-US"/>
            <a:t>Create a cloud Search service application in SharePoint Server and connect it to Office 365 (Hybrid Picker)</a:t>
          </a:r>
        </a:p>
      </dgm:t>
    </dgm:pt>
    <dgm:pt modelId="{8F6245E4-8771-41F8-B70B-A973D2A77197}" type="parTrans" cxnId="{9DE135A8-DCE1-4DD9-AC67-894E4E609395}">
      <dgm:prSet/>
      <dgm:spPr/>
      <dgm:t>
        <a:bodyPr/>
        <a:lstStyle/>
        <a:p>
          <a:endParaRPr lang="en-US"/>
        </a:p>
      </dgm:t>
    </dgm:pt>
    <dgm:pt modelId="{3F9E9E00-9240-4552-BB11-7E2F9913D173}" type="sibTrans" cxnId="{9DE135A8-DCE1-4DD9-AC67-894E4E609395}">
      <dgm:prSet/>
      <dgm:spPr/>
      <dgm:t>
        <a:bodyPr/>
        <a:lstStyle/>
        <a:p>
          <a:endParaRPr lang="en-US"/>
        </a:p>
      </dgm:t>
    </dgm:pt>
    <dgm:pt modelId="{6AE2C749-41B8-483A-8AEA-DFE9602D053A}">
      <dgm:prSet/>
      <dgm:spPr/>
      <dgm:t>
        <a:bodyPr/>
        <a:lstStyle/>
        <a:p>
          <a:r>
            <a:rPr lang="en-US" dirty="0"/>
            <a:t>Crawl</a:t>
          </a:r>
        </a:p>
      </dgm:t>
    </dgm:pt>
    <dgm:pt modelId="{9B964299-11ED-48E9-BEC6-382C1D93CF26}" type="parTrans" cxnId="{E08939F6-18B2-41AD-B178-7E0206BFE0E8}">
      <dgm:prSet/>
      <dgm:spPr/>
      <dgm:t>
        <a:bodyPr/>
        <a:lstStyle/>
        <a:p>
          <a:endParaRPr lang="en-US"/>
        </a:p>
      </dgm:t>
    </dgm:pt>
    <dgm:pt modelId="{BE57A504-6BA9-43A5-8D60-D7CC4145FDE6}" type="sibTrans" cxnId="{E08939F6-18B2-41AD-B178-7E0206BFE0E8}">
      <dgm:prSet/>
      <dgm:spPr/>
      <dgm:t>
        <a:bodyPr/>
        <a:lstStyle/>
        <a:p>
          <a:endParaRPr lang="en-US"/>
        </a:p>
      </dgm:t>
    </dgm:pt>
    <dgm:pt modelId="{8DACFACC-57D7-473E-8D2C-5904E1C18DF0}">
      <dgm:prSet/>
      <dgm:spPr/>
      <dgm:t>
        <a:bodyPr/>
        <a:lstStyle/>
        <a:p>
          <a:r>
            <a:rPr lang="en-US"/>
            <a:t>Create content sources for cloud hybrid search to crawl</a:t>
          </a:r>
        </a:p>
      </dgm:t>
    </dgm:pt>
    <dgm:pt modelId="{EB1F9938-F286-4292-832A-3FFA9241A6B0}" type="parTrans" cxnId="{C029C6CE-C32D-49E5-91B2-847C17B59385}">
      <dgm:prSet/>
      <dgm:spPr/>
      <dgm:t>
        <a:bodyPr/>
        <a:lstStyle/>
        <a:p>
          <a:endParaRPr lang="en-US"/>
        </a:p>
      </dgm:t>
    </dgm:pt>
    <dgm:pt modelId="{D4C80953-D94A-4EBF-A2F5-B3C9F768802C}" type="sibTrans" cxnId="{C029C6CE-C32D-49E5-91B2-847C17B59385}">
      <dgm:prSet/>
      <dgm:spPr/>
      <dgm:t>
        <a:bodyPr/>
        <a:lstStyle/>
        <a:p>
          <a:endParaRPr lang="en-US"/>
        </a:p>
      </dgm:t>
    </dgm:pt>
    <dgm:pt modelId="{25702792-0528-4BB9-9C74-36C33A862DBB}">
      <dgm:prSet/>
      <dgm:spPr/>
      <dgm:t>
        <a:bodyPr/>
        <a:lstStyle/>
        <a:p>
          <a:r>
            <a:rPr lang="en-US"/>
            <a:t>Redirect</a:t>
          </a:r>
        </a:p>
      </dgm:t>
    </dgm:pt>
    <dgm:pt modelId="{3905A877-877F-46C1-8872-1E1251A93E4B}" type="parTrans" cxnId="{69C34A45-A678-4A8D-8DA6-F635CA65187A}">
      <dgm:prSet/>
      <dgm:spPr/>
      <dgm:t>
        <a:bodyPr/>
        <a:lstStyle/>
        <a:p>
          <a:endParaRPr lang="en-US"/>
        </a:p>
      </dgm:t>
    </dgm:pt>
    <dgm:pt modelId="{77106A97-CEF8-4430-A6EE-24FDD4C2AA24}" type="sibTrans" cxnId="{69C34A45-A678-4A8D-8DA6-F635CA65187A}">
      <dgm:prSet/>
      <dgm:spPr/>
      <dgm:t>
        <a:bodyPr/>
        <a:lstStyle/>
        <a:p>
          <a:endParaRPr lang="en-US"/>
        </a:p>
      </dgm:t>
    </dgm:pt>
    <dgm:pt modelId="{C2EAAA72-EE89-4E1A-9654-14F2A42F974B}">
      <dgm:prSet/>
      <dgm:spPr/>
      <dgm:t>
        <a:bodyPr/>
        <a:lstStyle/>
        <a:p>
          <a:r>
            <a:rPr lang="en-US"/>
            <a:t>Redirect local Search Queries to Office 365 -&gt; Result source</a:t>
          </a:r>
        </a:p>
      </dgm:t>
    </dgm:pt>
    <dgm:pt modelId="{4DC387DF-F628-4E6F-A424-F9959EF9C1BD}" type="parTrans" cxnId="{5F0BA941-AA68-4845-97B7-18DAB858219A}">
      <dgm:prSet/>
      <dgm:spPr/>
      <dgm:t>
        <a:bodyPr/>
        <a:lstStyle/>
        <a:p>
          <a:endParaRPr lang="en-US"/>
        </a:p>
      </dgm:t>
    </dgm:pt>
    <dgm:pt modelId="{6F08F6A3-FBC3-4278-85F0-67C74C6EE117}" type="sibTrans" cxnId="{5F0BA941-AA68-4845-97B7-18DAB858219A}">
      <dgm:prSet/>
      <dgm:spPr/>
      <dgm:t>
        <a:bodyPr/>
        <a:lstStyle/>
        <a:p>
          <a:endParaRPr lang="en-US"/>
        </a:p>
      </dgm:t>
    </dgm:pt>
    <dgm:pt modelId="{88046756-4851-4692-8D58-60C1F8BE1019}" type="pres">
      <dgm:prSet presAssocID="{8187E5E3-5535-4059-B499-369FEB1E8C92}" presName="linear" presStyleCnt="0">
        <dgm:presLayoutVars>
          <dgm:animLvl val="lvl"/>
          <dgm:resizeHandles val="exact"/>
        </dgm:presLayoutVars>
      </dgm:prSet>
      <dgm:spPr/>
    </dgm:pt>
    <dgm:pt modelId="{E0EF3655-379D-464C-84E8-F6E8D14235BC}" type="pres">
      <dgm:prSet presAssocID="{14CC61E3-04AD-424A-A71D-60AFBF3FFF8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95A38B-7B72-43C2-8E02-3BB07A8F6F46}" type="pres">
      <dgm:prSet presAssocID="{14CC61E3-04AD-424A-A71D-60AFBF3FFF81}" presName="childText" presStyleLbl="revTx" presStyleIdx="0" presStyleCnt="4">
        <dgm:presLayoutVars>
          <dgm:bulletEnabled val="1"/>
        </dgm:presLayoutVars>
      </dgm:prSet>
      <dgm:spPr/>
    </dgm:pt>
    <dgm:pt modelId="{1DE0CB0F-F210-462C-B2D1-B32718C318F8}" type="pres">
      <dgm:prSet presAssocID="{16CD006A-33D4-4185-8C32-D8940501432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17334C-C148-499E-BD63-0117EA7FAC8D}" type="pres">
      <dgm:prSet presAssocID="{16CD006A-33D4-4185-8C32-D89405014322}" presName="childText" presStyleLbl="revTx" presStyleIdx="1" presStyleCnt="4">
        <dgm:presLayoutVars>
          <dgm:bulletEnabled val="1"/>
        </dgm:presLayoutVars>
      </dgm:prSet>
      <dgm:spPr/>
    </dgm:pt>
    <dgm:pt modelId="{BF55F5E6-12F2-44B2-8D2C-E6BDCBE4A3CE}" type="pres">
      <dgm:prSet presAssocID="{6AE2C749-41B8-483A-8AEA-DFE9602D05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B669D2-1001-4110-B5D4-E108462BAF6B}" type="pres">
      <dgm:prSet presAssocID="{6AE2C749-41B8-483A-8AEA-DFE9602D053A}" presName="childText" presStyleLbl="revTx" presStyleIdx="2" presStyleCnt="4">
        <dgm:presLayoutVars>
          <dgm:bulletEnabled val="1"/>
        </dgm:presLayoutVars>
      </dgm:prSet>
      <dgm:spPr/>
    </dgm:pt>
    <dgm:pt modelId="{9F130731-D6D0-40DD-AD8E-D2E0594AB1FE}" type="pres">
      <dgm:prSet presAssocID="{25702792-0528-4BB9-9C74-36C33A862DB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CED1652-730C-40ED-9CAB-15647FEAA694}" type="pres">
      <dgm:prSet presAssocID="{25702792-0528-4BB9-9C74-36C33A862DB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75CE101-13A4-4EF6-9B0F-404D49A6A836}" type="presOf" srcId="{8187E5E3-5535-4059-B499-369FEB1E8C92}" destId="{88046756-4851-4692-8D58-60C1F8BE1019}" srcOrd="0" destOrd="0" presId="urn:microsoft.com/office/officeart/2005/8/layout/vList2"/>
    <dgm:cxn modelId="{13E73D12-CB7D-4B05-B89F-6777CD82936E}" type="presOf" srcId="{25702792-0528-4BB9-9C74-36C33A862DBB}" destId="{9F130731-D6D0-40DD-AD8E-D2E0594AB1FE}" srcOrd="0" destOrd="0" presId="urn:microsoft.com/office/officeart/2005/8/layout/vList2"/>
    <dgm:cxn modelId="{C656F813-F5C3-41BA-A4AC-12034544352C}" srcId="{8187E5E3-5535-4059-B499-369FEB1E8C92}" destId="{16CD006A-33D4-4185-8C32-D89405014322}" srcOrd="1" destOrd="0" parTransId="{CD4A9ED9-EF2D-42FE-A9A5-C3F49246210F}" sibTransId="{D23D9206-D021-4A16-92E7-7D675A6E8AE1}"/>
    <dgm:cxn modelId="{3EC09B1B-577F-4992-9678-FD5A13D537F6}" type="presOf" srcId="{C2EAAA72-EE89-4E1A-9654-14F2A42F974B}" destId="{CCED1652-730C-40ED-9CAB-15647FEAA694}" srcOrd="0" destOrd="0" presId="urn:microsoft.com/office/officeart/2005/8/layout/vList2"/>
    <dgm:cxn modelId="{826D8940-9FB0-4FF7-AD78-399EDCAC0287}" type="presOf" srcId="{3C2711AD-ECDE-4F90-96FE-FE4F6AA9B594}" destId="{7B17334C-C148-499E-BD63-0117EA7FAC8D}" srcOrd="0" destOrd="0" presId="urn:microsoft.com/office/officeart/2005/8/layout/vList2"/>
    <dgm:cxn modelId="{5F0BA941-AA68-4845-97B7-18DAB858219A}" srcId="{25702792-0528-4BB9-9C74-36C33A862DBB}" destId="{C2EAAA72-EE89-4E1A-9654-14F2A42F974B}" srcOrd="0" destOrd="0" parTransId="{4DC387DF-F628-4E6F-A424-F9959EF9C1BD}" sibTransId="{6F08F6A3-FBC3-4278-85F0-67C74C6EE117}"/>
    <dgm:cxn modelId="{69C34A45-A678-4A8D-8DA6-F635CA65187A}" srcId="{8187E5E3-5535-4059-B499-369FEB1E8C92}" destId="{25702792-0528-4BB9-9C74-36C33A862DBB}" srcOrd="3" destOrd="0" parTransId="{3905A877-877F-46C1-8872-1E1251A93E4B}" sibTransId="{77106A97-CEF8-4430-A6EE-24FDD4C2AA24}"/>
    <dgm:cxn modelId="{A1BEAF47-6624-4A5D-8EBA-1A0CCAB79E04}" srcId="{8187E5E3-5535-4059-B499-369FEB1E8C92}" destId="{14CC61E3-04AD-424A-A71D-60AFBF3FFF81}" srcOrd="0" destOrd="0" parTransId="{5A1B5FE1-2606-4A72-9CEA-A29ED4085FA2}" sibTransId="{389498EB-3C0A-4BFB-8781-2D3C61D588C1}"/>
    <dgm:cxn modelId="{BA17634F-5A85-4ACA-BBCE-4E7BE37E64A9}" type="presOf" srcId="{16CD006A-33D4-4185-8C32-D89405014322}" destId="{1DE0CB0F-F210-462C-B2D1-B32718C318F8}" srcOrd="0" destOrd="0" presId="urn:microsoft.com/office/officeart/2005/8/layout/vList2"/>
    <dgm:cxn modelId="{F3ED1182-2A70-4DCF-8CB7-7BF5712C9B16}" type="presOf" srcId="{6AE2C749-41B8-483A-8AEA-DFE9602D053A}" destId="{BF55F5E6-12F2-44B2-8D2C-E6BDCBE4A3CE}" srcOrd="0" destOrd="0" presId="urn:microsoft.com/office/officeart/2005/8/layout/vList2"/>
    <dgm:cxn modelId="{9DE135A8-DCE1-4DD9-AC67-894E4E609395}" srcId="{16CD006A-33D4-4185-8C32-D89405014322}" destId="{3C2711AD-ECDE-4F90-96FE-FE4F6AA9B594}" srcOrd="0" destOrd="0" parTransId="{8F6245E4-8771-41F8-B70B-A973D2A77197}" sibTransId="{3F9E9E00-9240-4552-BB11-7E2F9913D173}"/>
    <dgm:cxn modelId="{F5EC49A8-CC1E-4F78-80E7-EB4A89AC4637}" type="presOf" srcId="{8DACFACC-57D7-473E-8D2C-5904E1C18DF0}" destId="{27B669D2-1001-4110-B5D4-E108462BAF6B}" srcOrd="0" destOrd="0" presId="urn:microsoft.com/office/officeart/2005/8/layout/vList2"/>
    <dgm:cxn modelId="{91D657B6-3200-4345-9A9A-59A84160F51F}" srcId="{14CC61E3-04AD-424A-A71D-60AFBF3FFF81}" destId="{9486F14D-FB74-46D3-9EC5-27B7DA4611D3}" srcOrd="0" destOrd="0" parTransId="{7881D800-69A8-436D-A7F1-96B0C8E4F0DD}" sibTransId="{6F08929E-7BEC-4D32-89A0-FF7991CE453F}"/>
    <dgm:cxn modelId="{9B099DB6-EE8E-4303-BA08-CA307DAF6C2E}" type="presOf" srcId="{9486F14D-FB74-46D3-9EC5-27B7DA4611D3}" destId="{7E95A38B-7B72-43C2-8E02-3BB07A8F6F46}" srcOrd="0" destOrd="0" presId="urn:microsoft.com/office/officeart/2005/8/layout/vList2"/>
    <dgm:cxn modelId="{DB938DC8-6066-49AE-A490-A80C8B1C4157}" type="presOf" srcId="{14CC61E3-04AD-424A-A71D-60AFBF3FFF81}" destId="{E0EF3655-379D-464C-84E8-F6E8D14235BC}" srcOrd="0" destOrd="0" presId="urn:microsoft.com/office/officeart/2005/8/layout/vList2"/>
    <dgm:cxn modelId="{C029C6CE-C32D-49E5-91B2-847C17B59385}" srcId="{6AE2C749-41B8-483A-8AEA-DFE9602D053A}" destId="{8DACFACC-57D7-473E-8D2C-5904E1C18DF0}" srcOrd="0" destOrd="0" parTransId="{EB1F9938-F286-4292-832A-3FFA9241A6B0}" sibTransId="{D4C80953-D94A-4EBF-A2F5-B3C9F768802C}"/>
    <dgm:cxn modelId="{E08939F6-18B2-41AD-B178-7E0206BFE0E8}" srcId="{8187E5E3-5535-4059-B499-369FEB1E8C92}" destId="{6AE2C749-41B8-483A-8AEA-DFE9602D053A}" srcOrd="2" destOrd="0" parTransId="{9B964299-11ED-48E9-BEC6-382C1D93CF26}" sibTransId="{BE57A504-6BA9-43A5-8D60-D7CC4145FDE6}"/>
    <dgm:cxn modelId="{583EDC69-4661-4A75-89CA-A7E275F8634B}" type="presParOf" srcId="{88046756-4851-4692-8D58-60C1F8BE1019}" destId="{E0EF3655-379D-464C-84E8-F6E8D14235BC}" srcOrd="0" destOrd="0" presId="urn:microsoft.com/office/officeart/2005/8/layout/vList2"/>
    <dgm:cxn modelId="{F6922046-3AD6-4D2D-8F8C-22B9BCCE2317}" type="presParOf" srcId="{88046756-4851-4692-8D58-60C1F8BE1019}" destId="{7E95A38B-7B72-43C2-8E02-3BB07A8F6F46}" srcOrd="1" destOrd="0" presId="urn:microsoft.com/office/officeart/2005/8/layout/vList2"/>
    <dgm:cxn modelId="{14C1845E-EAE9-42EE-AB1B-B2AB1EDAB6A1}" type="presParOf" srcId="{88046756-4851-4692-8D58-60C1F8BE1019}" destId="{1DE0CB0F-F210-462C-B2D1-B32718C318F8}" srcOrd="2" destOrd="0" presId="urn:microsoft.com/office/officeart/2005/8/layout/vList2"/>
    <dgm:cxn modelId="{8DA02FE4-06DC-46DB-96AA-998032E6F66B}" type="presParOf" srcId="{88046756-4851-4692-8D58-60C1F8BE1019}" destId="{7B17334C-C148-499E-BD63-0117EA7FAC8D}" srcOrd="3" destOrd="0" presId="urn:microsoft.com/office/officeart/2005/8/layout/vList2"/>
    <dgm:cxn modelId="{CC39FD6F-11AB-4D0C-8AC3-3352E30E3ECB}" type="presParOf" srcId="{88046756-4851-4692-8D58-60C1F8BE1019}" destId="{BF55F5E6-12F2-44B2-8D2C-E6BDCBE4A3CE}" srcOrd="4" destOrd="0" presId="urn:microsoft.com/office/officeart/2005/8/layout/vList2"/>
    <dgm:cxn modelId="{69F853B8-74D9-4597-97D1-B5BC55350337}" type="presParOf" srcId="{88046756-4851-4692-8D58-60C1F8BE1019}" destId="{27B669D2-1001-4110-B5D4-E108462BAF6B}" srcOrd="5" destOrd="0" presId="urn:microsoft.com/office/officeart/2005/8/layout/vList2"/>
    <dgm:cxn modelId="{1A4ED12F-1A85-4725-977B-4C1C67949963}" type="presParOf" srcId="{88046756-4851-4692-8D58-60C1F8BE1019}" destId="{9F130731-D6D0-40DD-AD8E-D2E0594AB1FE}" srcOrd="6" destOrd="0" presId="urn:microsoft.com/office/officeart/2005/8/layout/vList2"/>
    <dgm:cxn modelId="{8287126A-08D0-497D-8812-3E466C9D74B6}" type="presParOf" srcId="{88046756-4851-4692-8D58-60C1F8BE1019}" destId="{CCED1652-730C-40ED-9CAB-15647FEAA69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EC8ACD-BE53-4D70-8BAE-C458DF35BEC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3536212-1706-4D81-B6BD-509FED8C7DDB}">
      <dgm:prSet/>
      <dgm:spPr/>
      <dgm:t>
        <a:bodyPr/>
        <a:lstStyle/>
        <a:p>
          <a:pPr>
            <a:defRPr cap="all"/>
          </a:pPr>
          <a:r>
            <a:rPr lang="de-AT"/>
            <a:t>6 Microsoft-built connectors </a:t>
          </a:r>
          <a:endParaRPr lang="en-US"/>
        </a:p>
      </dgm:t>
    </dgm:pt>
    <dgm:pt modelId="{9436283F-EAFF-4C03-9F11-BD8444B5BF2B}" type="parTrans" cxnId="{A054887C-1F17-4F2E-ADC8-9E7C349E1555}">
      <dgm:prSet/>
      <dgm:spPr/>
      <dgm:t>
        <a:bodyPr/>
        <a:lstStyle/>
        <a:p>
          <a:endParaRPr lang="en-US"/>
        </a:p>
      </dgm:t>
    </dgm:pt>
    <dgm:pt modelId="{05603482-B1E2-427F-9E50-C0883442DCE5}" type="sibTrans" cxnId="{A054887C-1F17-4F2E-ADC8-9E7C349E1555}">
      <dgm:prSet/>
      <dgm:spPr/>
      <dgm:t>
        <a:bodyPr/>
        <a:lstStyle/>
        <a:p>
          <a:endParaRPr lang="en-US"/>
        </a:p>
      </dgm:t>
    </dgm:pt>
    <dgm:pt modelId="{653906EC-B699-48F4-9487-106FDBED9BE3}">
      <dgm:prSet/>
      <dgm:spPr/>
      <dgm:t>
        <a:bodyPr/>
        <a:lstStyle/>
        <a:p>
          <a:pPr>
            <a:defRPr cap="all"/>
          </a:pPr>
          <a:r>
            <a:rPr lang="de-AT"/>
            <a:t>100+ connectors built by partners</a:t>
          </a:r>
          <a:endParaRPr lang="en-US"/>
        </a:p>
      </dgm:t>
    </dgm:pt>
    <dgm:pt modelId="{0A193D5F-AA00-4588-ABE1-2124B2BEAF46}" type="parTrans" cxnId="{5354AB57-592A-4600-8F84-EB0E227C94D7}">
      <dgm:prSet/>
      <dgm:spPr/>
      <dgm:t>
        <a:bodyPr/>
        <a:lstStyle/>
        <a:p>
          <a:endParaRPr lang="en-US"/>
        </a:p>
      </dgm:t>
    </dgm:pt>
    <dgm:pt modelId="{E61519E9-891F-496C-9A77-BEA66BB6A3F3}" type="sibTrans" cxnId="{5354AB57-592A-4600-8F84-EB0E227C94D7}">
      <dgm:prSet/>
      <dgm:spPr/>
      <dgm:t>
        <a:bodyPr/>
        <a:lstStyle/>
        <a:p>
          <a:endParaRPr lang="en-US"/>
        </a:p>
      </dgm:t>
    </dgm:pt>
    <dgm:pt modelId="{BB8CEA68-4E2D-4D3E-83C4-02371F37FE26}">
      <dgm:prSet/>
      <dgm:spPr/>
      <dgm:t>
        <a:bodyPr/>
        <a:lstStyle/>
        <a:p>
          <a:pPr>
            <a:defRPr cap="all"/>
          </a:pPr>
          <a:r>
            <a:rPr lang="de-AT"/>
            <a:t>Build your own connector</a:t>
          </a:r>
          <a:endParaRPr lang="en-US"/>
        </a:p>
      </dgm:t>
    </dgm:pt>
    <dgm:pt modelId="{2EF9F6DB-7012-49F9-B660-F47F60DF5198}" type="parTrans" cxnId="{A14D87CF-3ABC-4DAC-B616-15AF6067CA03}">
      <dgm:prSet/>
      <dgm:spPr/>
      <dgm:t>
        <a:bodyPr/>
        <a:lstStyle/>
        <a:p>
          <a:endParaRPr lang="en-US"/>
        </a:p>
      </dgm:t>
    </dgm:pt>
    <dgm:pt modelId="{6D256047-97B7-4735-9784-9C1B74C7AEF4}" type="sibTrans" cxnId="{A14D87CF-3ABC-4DAC-B616-15AF6067CA03}">
      <dgm:prSet/>
      <dgm:spPr/>
      <dgm:t>
        <a:bodyPr/>
        <a:lstStyle/>
        <a:p>
          <a:endParaRPr lang="en-US"/>
        </a:p>
      </dgm:t>
    </dgm:pt>
    <dgm:pt modelId="{D30E2CFC-85EC-46D2-8381-275D18676658}" type="pres">
      <dgm:prSet presAssocID="{E2EC8ACD-BE53-4D70-8BAE-C458DF35BEC6}" presName="root" presStyleCnt="0">
        <dgm:presLayoutVars>
          <dgm:dir/>
          <dgm:resizeHandles val="exact"/>
        </dgm:presLayoutVars>
      </dgm:prSet>
      <dgm:spPr/>
    </dgm:pt>
    <dgm:pt modelId="{EF8B98A1-328A-4B0F-AEB4-9D0ACD27C098}" type="pres">
      <dgm:prSet presAssocID="{63536212-1706-4D81-B6BD-509FED8C7DDB}" presName="compNode" presStyleCnt="0"/>
      <dgm:spPr/>
    </dgm:pt>
    <dgm:pt modelId="{88FBC784-D2EE-457A-B407-637BDB284AFD}" type="pres">
      <dgm:prSet presAssocID="{63536212-1706-4D81-B6BD-509FED8C7DDB}" presName="iconBgRect" presStyleLbl="bgShp" presStyleIdx="0" presStyleCnt="3"/>
      <dgm:spPr/>
    </dgm:pt>
    <dgm:pt modelId="{3928DC17-EE58-44C3-B504-004585216611}" type="pres">
      <dgm:prSet presAssocID="{63536212-1706-4D81-B6BD-509FED8C7D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72E9856-526E-41F7-918E-4961D9C50213}" type="pres">
      <dgm:prSet presAssocID="{63536212-1706-4D81-B6BD-509FED8C7DDB}" presName="spaceRect" presStyleCnt="0"/>
      <dgm:spPr/>
    </dgm:pt>
    <dgm:pt modelId="{F6DD39CA-7F5D-4C41-9955-A049A5915708}" type="pres">
      <dgm:prSet presAssocID="{63536212-1706-4D81-B6BD-509FED8C7DDB}" presName="textRect" presStyleLbl="revTx" presStyleIdx="0" presStyleCnt="3">
        <dgm:presLayoutVars>
          <dgm:chMax val="1"/>
          <dgm:chPref val="1"/>
        </dgm:presLayoutVars>
      </dgm:prSet>
      <dgm:spPr/>
    </dgm:pt>
    <dgm:pt modelId="{1D01FBEB-14C0-44D2-8F43-B52891F8072B}" type="pres">
      <dgm:prSet presAssocID="{05603482-B1E2-427F-9E50-C0883442DCE5}" presName="sibTrans" presStyleCnt="0"/>
      <dgm:spPr/>
    </dgm:pt>
    <dgm:pt modelId="{AE4F709A-78E3-4B16-9097-35205C86823E}" type="pres">
      <dgm:prSet presAssocID="{653906EC-B699-48F4-9487-106FDBED9BE3}" presName="compNode" presStyleCnt="0"/>
      <dgm:spPr/>
    </dgm:pt>
    <dgm:pt modelId="{BCEC8096-50F2-4C82-B1EA-D33462E141E9}" type="pres">
      <dgm:prSet presAssocID="{653906EC-B699-48F4-9487-106FDBED9BE3}" presName="iconBgRect" presStyleLbl="bgShp" presStyleIdx="1" presStyleCnt="3"/>
      <dgm:spPr/>
    </dgm:pt>
    <dgm:pt modelId="{8631C1C2-0A5A-4E15-BACC-FF1FD57ED846}" type="pres">
      <dgm:prSet presAssocID="{653906EC-B699-48F4-9487-106FDBED9B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C95F98D-D3DA-4E95-81C7-06FB07A56968}" type="pres">
      <dgm:prSet presAssocID="{653906EC-B699-48F4-9487-106FDBED9BE3}" presName="spaceRect" presStyleCnt="0"/>
      <dgm:spPr/>
    </dgm:pt>
    <dgm:pt modelId="{2ED9558E-A23E-4DB4-AB07-726DEE09EADC}" type="pres">
      <dgm:prSet presAssocID="{653906EC-B699-48F4-9487-106FDBED9BE3}" presName="textRect" presStyleLbl="revTx" presStyleIdx="1" presStyleCnt="3">
        <dgm:presLayoutVars>
          <dgm:chMax val="1"/>
          <dgm:chPref val="1"/>
        </dgm:presLayoutVars>
      </dgm:prSet>
      <dgm:spPr/>
    </dgm:pt>
    <dgm:pt modelId="{66446C33-11CA-40E9-BDFB-31EFF68A935A}" type="pres">
      <dgm:prSet presAssocID="{E61519E9-891F-496C-9A77-BEA66BB6A3F3}" presName="sibTrans" presStyleCnt="0"/>
      <dgm:spPr/>
    </dgm:pt>
    <dgm:pt modelId="{418071C7-2A19-4418-9E7C-14EEB339961F}" type="pres">
      <dgm:prSet presAssocID="{BB8CEA68-4E2D-4D3E-83C4-02371F37FE26}" presName="compNode" presStyleCnt="0"/>
      <dgm:spPr/>
    </dgm:pt>
    <dgm:pt modelId="{025AFC1E-87D0-4C13-AE0E-577BE4EFCAC4}" type="pres">
      <dgm:prSet presAssocID="{BB8CEA68-4E2D-4D3E-83C4-02371F37FE26}" presName="iconBgRect" presStyleLbl="bgShp" presStyleIdx="2" presStyleCnt="3"/>
      <dgm:spPr/>
    </dgm:pt>
    <dgm:pt modelId="{42D3110B-C874-4079-9F7D-A108E43BA08E}" type="pres">
      <dgm:prSet presAssocID="{BB8CEA68-4E2D-4D3E-83C4-02371F37FE2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FA106E9-825B-4930-8ECB-0C4BD01EFF62}" type="pres">
      <dgm:prSet presAssocID="{BB8CEA68-4E2D-4D3E-83C4-02371F37FE26}" presName="spaceRect" presStyleCnt="0"/>
      <dgm:spPr/>
    </dgm:pt>
    <dgm:pt modelId="{5CF3CA2A-0C5B-43C9-8D69-0BC06DFC1A8C}" type="pres">
      <dgm:prSet presAssocID="{BB8CEA68-4E2D-4D3E-83C4-02371F37FE2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BAD1F02-AF3A-42C3-82C9-DED9862C46AF}" type="presOf" srcId="{653906EC-B699-48F4-9487-106FDBED9BE3}" destId="{2ED9558E-A23E-4DB4-AB07-726DEE09EADC}" srcOrd="0" destOrd="0" presId="urn:microsoft.com/office/officeart/2018/5/layout/IconCircleLabelList"/>
    <dgm:cxn modelId="{DBB4DD29-8602-4014-9D9B-016A4D50EFBA}" type="presOf" srcId="{E2EC8ACD-BE53-4D70-8BAE-C458DF35BEC6}" destId="{D30E2CFC-85EC-46D2-8381-275D18676658}" srcOrd="0" destOrd="0" presId="urn:microsoft.com/office/officeart/2018/5/layout/IconCircleLabelList"/>
    <dgm:cxn modelId="{D7394E3F-0DF6-4487-88CC-E1F092282E78}" type="presOf" srcId="{BB8CEA68-4E2D-4D3E-83C4-02371F37FE26}" destId="{5CF3CA2A-0C5B-43C9-8D69-0BC06DFC1A8C}" srcOrd="0" destOrd="0" presId="urn:microsoft.com/office/officeart/2018/5/layout/IconCircleLabelList"/>
    <dgm:cxn modelId="{5354AB57-592A-4600-8F84-EB0E227C94D7}" srcId="{E2EC8ACD-BE53-4D70-8BAE-C458DF35BEC6}" destId="{653906EC-B699-48F4-9487-106FDBED9BE3}" srcOrd="1" destOrd="0" parTransId="{0A193D5F-AA00-4588-ABE1-2124B2BEAF46}" sibTransId="{E61519E9-891F-496C-9A77-BEA66BB6A3F3}"/>
    <dgm:cxn modelId="{A054887C-1F17-4F2E-ADC8-9E7C349E1555}" srcId="{E2EC8ACD-BE53-4D70-8BAE-C458DF35BEC6}" destId="{63536212-1706-4D81-B6BD-509FED8C7DDB}" srcOrd="0" destOrd="0" parTransId="{9436283F-EAFF-4C03-9F11-BD8444B5BF2B}" sibTransId="{05603482-B1E2-427F-9E50-C0883442DCE5}"/>
    <dgm:cxn modelId="{383A2F84-38FF-48DF-95CA-2867D2523536}" type="presOf" srcId="{63536212-1706-4D81-B6BD-509FED8C7DDB}" destId="{F6DD39CA-7F5D-4C41-9955-A049A5915708}" srcOrd="0" destOrd="0" presId="urn:microsoft.com/office/officeart/2018/5/layout/IconCircleLabelList"/>
    <dgm:cxn modelId="{A14D87CF-3ABC-4DAC-B616-15AF6067CA03}" srcId="{E2EC8ACD-BE53-4D70-8BAE-C458DF35BEC6}" destId="{BB8CEA68-4E2D-4D3E-83C4-02371F37FE26}" srcOrd="2" destOrd="0" parTransId="{2EF9F6DB-7012-49F9-B660-F47F60DF5198}" sibTransId="{6D256047-97B7-4735-9784-9C1B74C7AEF4}"/>
    <dgm:cxn modelId="{20378393-297A-4B57-BAF9-8D8EBEF00EBD}" type="presParOf" srcId="{D30E2CFC-85EC-46D2-8381-275D18676658}" destId="{EF8B98A1-328A-4B0F-AEB4-9D0ACD27C098}" srcOrd="0" destOrd="0" presId="urn:microsoft.com/office/officeart/2018/5/layout/IconCircleLabelList"/>
    <dgm:cxn modelId="{60709672-B26C-4F03-88E1-FBBDB6DB641C}" type="presParOf" srcId="{EF8B98A1-328A-4B0F-AEB4-9D0ACD27C098}" destId="{88FBC784-D2EE-457A-B407-637BDB284AFD}" srcOrd="0" destOrd="0" presId="urn:microsoft.com/office/officeart/2018/5/layout/IconCircleLabelList"/>
    <dgm:cxn modelId="{A04EEF93-523A-4F80-897B-A3485F871EA2}" type="presParOf" srcId="{EF8B98A1-328A-4B0F-AEB4-9D0ACD27C098}" destId="{3928DC17-EE58-44C3-B504-004585216611}" srcOrd="1" destOrd="0" presId="urn:microsoft.com/office/officeart/2018/5/layout/IconCircleLabelList"/>
    <dgm:cxn modelId="{235FF1FE-7AE8-4A49-A94F-82AFE871CA4F}" type="presParOf" srcId="{EF8B98A1-328A-4B0F-AEB4-9D0ACD27C098}" destId="{B72E9856-526E-41F7-918E-4961D9C50213}" srcOrd="2" destOrd="0" presId="urn:microsoft.com/office/officeart/2018/5/layout/IconCircleLabelList"/>
    <dgm:cxn modelId="{65530F47-60E1-4306-A592-5F7AEEB67983}" type="presParOf" srcId="{EF8B98A1-328A-4B0F-AEB4-9D0ACD27C098}" destId="{F6DD39CA-7F5D-4C41-9955-A049A5915708}" srcOrd="3" destOrd="0" presId="urn:microsoft.com/office/officeart/2018/5/layout/IconCircleLabelList"/>
    <dgm:cxn modelId="{1670B2E8-2770-42F6-8059-38686577572A}" type="presParOf" srcId="{D30E2CFC-85EC-46D2-8381-275D18676658}" destId="{1D01FBEB-14C0-44D2-8F43-B52891F8072B}" srcOrd="1" destOrd="0" presId="urn:microsoft.com/office/officeart/2018/5/layout/IconCircleLabelList"/>
    <dgm:cxn modelId="{8A0A07B7-5F3C-43BE-846B-FFD9578BE2E7}" type="presParOf" srcId="{D30E2CFC-85EC-46D2-8381-275D18676658}" destId="{AE4F709A-78E3-4B16-9097-35205C86823E}" srcOrd="2" destOrd="0" presId="urn:microsoft.com/office/officeart/2018/5/layout/IconCircleLabelList"/>
    <dgm:cxn modelId="{12FEE48A-C29A-4505-8D9F-891FC875FD3A}" type="presParOf" srcId="{AE4F709A-78E3-4B16-9097-35205C86823E}" destId="{BCEC8096-50F2-4C82-B1EA-D33462E141E9}" srcOrd="0" destOrd="0" presId="urn:microsoft.com/office/officeart/2018/5/layout/IconCircleLabelList"/>
    <dgm:cxn modelId="{97C36D45-5214-43EC-8566-AE50821E3B6B}" type="presParOf" srcId="{AE4F709A-78E3-4B16-9097-35205C86823E}" destId="{8631C1C2-0A5A-4E15-BACC-FF1FD57ED846}" srcOrd="1" destOrd="0" presId="urn:microsoft.com/office/officeart/2018/5/layout/IconCircleLabelList"/>
    <dgm:cxn modelId="{AB44F7F7-D7DF-4135-BB8C-B928862D3167}" type="presParOf" srcId="{AE4F709A-78E3-4B16-9097-35205C86823E}" destId="{1C95F98D-D3DA-4E95-81C7-06FB07A56968}" srcOrd="2" destOrd="0" presId="urn:microsoft.com/office/officeart/2018/5/layout/IconCircleLabelList"/>
    <dgm:cxn modelId="{1493A842-3E6B-43B4-B350-0A4D76AD1DAB}" type="presParOf" srcId="{AE4F709A-78E3-4B16-9097-35205C86823E}" destId="{2ED9558E-A23E-4DB4-AB07-726DEE09EADC}" srcOrd="3" destOrd="0" presId="urn:microsoft.com/office/officeart/2018/5/layout/IconCircleLabelList"/>
    <dgm:cxn modelId="{CFD2E052-037A-4138-B361-6F43746D3B13}" type="presParOf" srcId="{D30E2CFC-85EC-46D2-8381-275D18676658}" destId="{66446C33-11CA-40E9-BDFB-31EFF68A935A}" srcOrd="3" destOrd="0" presId="urn:microsoft.com/office/officeart/2018/5/layout/IconCircleLabelList"/>
    <dgm:cxn modelId="{228D8597-2520-4C21-BEDD-EFD9DD41EF1F}" type="presParOf" srcId="{D30E2CFC-85EC-46D2-8381-275D18676658}" destId="{418071C7-2A19-4418-9E7C-14EEB339961F}" srcOrd="4" destOrd="0" presId="urn:microsoft.com/office/officeart/2018/5/layout/IconCircleLabelList"/>
    <dgm:cxn modelId="{E9A19DC7-7AB4-4DF1-8BF5-DFFC53487075}" type="presParOf" srcId="{418071C7-2A19-4418-9E7C-14EEB339961F}" destId="{025AFC1E-87D0-4C13-AE0E-577BE4EFCAC4}" srcOrd="0" destOrd="0" presId="urn:microsoft.com/office/officeart/2018/5/layout/IconCircleLabelList"/>
    <dgm:cxn modelId="{AFEF34CD-7CFC-4EAA-85B1-4614B2FD4E29}" type="presParOf" srcId="{418071C7-2A19-4418-9E7C-14EEB339961F}" destId="{42D3110B-C874-4079-9F7D-A108E43BA08E}" srcOrd="1" destOrd="0" presId="urn:microsoft.com/office/officeart/2018/5/layout/IconCircleLabelList"/>
    <dgm:cxn modelId="{549516A4-990A-4D0D-89DA-2591CD4F0D60}" type="presParOf" srcId="{418071C7-2A19-4418-9E7C-14EEB339961F}" destId="{3FA106E9-825B-4930-8ECB-0C4BD01EFF62}" srcOrd="2" destOrd="0" presId="urn:microsoft.com/office/officeart/2018/5/layout/IconCircleLabelList"/>
    <dgm:cxn modelId="{B3AEA69F-F298-4A2D-A4E7-B668BF0E2B54}" type="presParOf" srcId="{418071C7-2A19-4418-9E7C-14EEB339961F}" destId="{5CF3CA2A-0C5B-43C9-8D69-0BC06DFC1A8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A0918C-7510-4258-91BE-242DB623C67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5513D9-7FA8-4205-AFDA-F9A6F155A5E1}">
      <dgm:prSet/>
      <dgm:spPr/>
      <dgm:t>
        <a:bodyPr/>
        <a:lstStyle/>
        <a:p>
          <a:r>
            <a:rPr lang="de-AT"/>
            <a:t>Azure Data Lake Storage Gen2</a:t>
          </a:r>
          <a:endParaRPr lang="en-US"/>
        </a:p>
      </dgm:t>
    </dgm:pt>
    <dgm:pt modelId="{4D1A5E1B-2573-4944-9DF4-BB245605F0C7}" type="parTrans" cxnId="{D2D3FB95-2A7D-45CB-9461-522BCE569E50}">
      <dgm:prSet/>
      <dgm:spPr/>
      <dgm:t>
        <a:bodyPr/>
        <a:lstStyle/>
        <a:p>
          <a:endParaRPr lang="en-US"/>
        </a:p>
      </dgm:t>
    </dgm:pt>
    <dgm:pt modelId="{3F90DD59-D565-42B5-9B50-8AD7207F2475}" type="sibTrans" cxnId="{D2D3FB95-2A7D-45CB-9461-522BCE569E50}">
      <dgm:prSet/>
      <dgm:spPr/>
      <dgm:t>
        <a:bodyPr/>
        <a:lstStyle/>
        <a:p>
          <a:endParaRPr lang="en-US"/>
        </a:p>
      </dgm:t>
    </dgm:pt>
    <dgm:pt modelId="{1C5A609C-B85C-42EA-A034-2565400474FF}">
      <dgm:prSet/>
      <dgm:spPr/>
      <dgm:t>
        <a:bodyPr/>
        <a:lstStyle/>
        <a:p>
          <a:r>
            <a:rPr lang="de-AT" dirty="0"/>
            <a:t>Enterprise websites</a:t>
          </a:r>
          <a:endParaRPr lang="en-US" dirty="0"/>
        </a:p>
      </dgm:t>
    </dgm:pt>
    <dgm:pt modelId="{945EAF08-204B-4742-8CC5-77BB4C6FECFC}" type="parTrans" cxnId="{6151C6D0-12BF-47D3-8635-970A77D47BCE}">
      <dgm:prSet/>
      <dgm:spPr/>
      <dgm:t>
        <a:bodyPr/>
        <a:lstStyle/>
        <a:p>
          <a:endParaRPr lang="en-US"/>
        </a:p>
      </dgm:t>
    </dgm:pt>
    <dgm:pt modelId="{C3A056CB-386C-4225-AA23-ACA06B48119C}" type="sibTrans" cxnId="{6151C6D0-12BF-47D3-8635-970A77D47BCE}">
      <dgm:prSet/>
      <dgm:spPr/>
      <dgm:t>
        <a:bodyPr/>
        <a:lstStyle/>
        <a:p>
          <a:endParaRPr lang="en-US"/>
        </a:p>
      </dgm:t>
    </dgm:pt>
    <dgm:pt modelId="{394126C5-6F4B-4DCD-86D9-0945FA37E20B}">
      <dgm:prSet/>
      <dgm:spPr/>
      <dgm:t>
        <a:bodyPr/>
        <a:lstStyle/>
        <a:p>
          <a:r>
            <a:rPr lang="de-AT"/>
            <a:t>File shares</a:t>
          </a:r>
          <a:endParaRPr lang="en-US"/>
        </a:p>
      </dgm:t>
    </dgm:pt>
    <dgm:pt modelId="{3272D12F-05FB-4418-B1BD-FB9CB21DA820}" type="parTrans" cxnId="{B9F9E68F-34EC-4089-92CE-28120E2B31EF}">
      <dgm:prSet/>
      <dgm:spPr/>
      <dgm:t>
        <a:bodyPr/>
        <a:lstStyle/>
        <a:p>
          <a:endParaRPr lang="en-US"/>
        </a:p>
      </dgm:t>
    </dgm:pt>
    <dgm:pt modelId="{5B19D099-60BC-4E9B-A40E-D367D767A451}" type="sibTrans" cxnId="{B9F9E68F-34EC-4089-92CE-28120E2B31EF}">
      <dgm:prSet/>
      <dgm:spPr/>
      <dgm:t>
        <a:bodyPr/>
        <a:lstStyle/>
        <a:p>
          <a:endParaRPr lang="en-US"/>
        </a:p>
      </dgm:t>
    </dgm:pt>
    <dgm:pt modelId="{820D6D50-F3C0-4525-B180-C20DECFFC437}">
      <dgm:prSet/>
      <dgm:spPr/>
      <dgm:t>
        <a:bodyPr/>
        <a:lstStyle/>
        <a:p>
          <a:r>
            <a:rPr lang="de-AT"/>
            <a:t>MediaWiki</a:t>
          </a:r>
          <a:endParaRPr lang="en-US"/>
        </a:p>
      </dgm:t>
    </dgm:pt>
    <dgm:pt modelId="{7CC0DE8A-B2AE-4B83-854E-2ACE89FDCED8}" type="parTrans" cxnId="{D4D36722-AB05-4EF5-9FB7-2B25D84D7075}">
      <dgm:prSet/>
      <dgm:spPr/>
      <dgm:t>
        <a:bodyPr/>
        <a:lstStyle/>
        <a:p>
          <a:endParaRPr lang="en-US"/>
        </a:p>
      </dgm:t>
    </dgm:pt>
    <dgm:pt modelId="{FB9E3BAB-E3FF-4A48-B0AE-9550B463C4FB}" type="sibTrans" cxnId="{D4D36722-AB05-4EF5-9FB7-2B25D84D7075}">
      <dgm:prSet/>
      <dgm:spPr/>
      <dgm:t>
        <a:bodyPr/>
        <a:lstStyle/>
        <a:p>
          <a:endParaRPr lang="en-US"/>
        </a:p>
      </dgm:t>
    </dgm:pt>
    <dgm:pt modelId="{E0C7E277-3E9F-465C-868D-1983A9624CCA}">
      <dgm:prSet/>
      <dgm:spPr/>
      <dgm:t>
        <a:bodyPr/>
        <a:lstStyle/>
        <a:p>
          <a:r>
            <a:rPr lang="de-AT" dirty="0"/>
            <a:t>Microsoft SQL Server</a:t>
          </a:r>
          <a:endParaRPr lang="en-US" dirty="0"/>
        </a:p>
      </dgm:t>
    </dgm:pt>
    <dgm:pt modelId="{B0DDA499-B939-4B24-8E6D-DB8076512B1C}" type="parTrans" cxnId="{D3852C4F-E569-4295-BF37-44D3F55CD130}">
      <dgm:prSet/>
      <dgm:spPr/>
      <dgm:t>
        <a:bodyPr/>
        <a:lstStyle/>
        <a:p>
          <a:endParaRPr lang="en-US"/>
        </a:p>
      </dgm:t>
    </dgm:pt>
    <dgm:pt modelId="{21937EE9-B956-4181-BD80-49C5F4241991}" type="sibTrans" cxnId="{D3852C4F-E569-4295-BF37-44D3F55CD130}">
      <dgm:prSet/>
      <dgm:spPr/>
      <dgm:t>
        <a:bodyPr/>
        <a:lstStyle/>
        <a:p>
          <a:endParaRPr lang="en-US"/>
        </a:p>
      </dgm:t>
    </dgm:pt>
    <dgm:pt modelId="{07BE1FA0-6DB5-444C-84AF-1186E0BD8EC4}">
      <dgm:prSet/>
      <dgm:spPr/>
      <dgm:t>
        <a:bodyPr/>
        <a:lstStyle/>
        <a:p>
          <a:r>
            <a:rPr lang="de-AT"/>
            <a:t>ServiceNow</a:t>
          </a:r>
          <a:endParaRPr lang="en-US"/>
        </a:p>
      </dgm:t>
    </dgm:pt>
    <dgm:pt modelId="{AE9D55F2-BD68-459C-A77E-D7C46FB21B11}" type="parTrans" cxnId="{FA538355-364D-48B4-9DD8-5F4EAF66CABF}">
      <dgm:prSet/>
      <dgm:spPr/>
      <dgm:t>
        <a:bodyPr/>
        <a:lstStyle/>
        <a:p>
          <a:endParaRPr lang="en-US"/>
        </a:p>
      </dgm:t>
    </dgm:pt>
    <dgm:pt modelId="{C8FE42C3-FEE0-4284-9053-676EB61C031F}" type="sibTrans" cxnId="{FA538355-364D-48B4-9DD8-5F4EAF66CABF}">
      <dgm:prSet/>
      <dgm:spPr/>
      <dgm:t>
        <a:bodyPr/>
        <a:lstStyle/>
        <a:p>
          <a:endParaRPr lang="en-US"/>
        </a:p>
      </dgm:t>
    </dgm:pt>
    <dgm:pt modelId="{5ED64477-1197-4572-82D9-299EE21CD5AC}" type="pres">
      <dgm:prSet presAssocID="{F9A0918C-7510-4258-91BE-242DB623C678}" presName="vert0" presStyleCnt="0">
        <dgm:presLayoutVars>
          <dgm:dir/>
          <dgm:animOne val="branch"/>
          <dgm:animLvl val="lvl"/>
        </dgm:presLayoutVars>
      </dgm:prSet>
      <dgm:spPr/>
    </dgm:pt>
    <dgm:pt modelId="{717AAF5B-8566-4D2B-98FC-B9B031BB1F0E}" type="pres">
      <dgm:prSet presAssocID="{CB5513D9-7FA8-4205-AFDA-F9A6F155A5E1}" presName="thickLine" presStyleLbl="alignNode1" presStyleIdx="0" presStyleCnt="6"/>
      <dgm:spPr/>
    </dgm:pt>
    <dgm:pt modelId="{7743C3C1-E87F-4505-92B5-D9F4898E61A8}" type="pres">
      <dgm:prSet presAssocID="{CB5513D9-7FA8-4205-AFDA-F9A6F155A5E1}" presName="horz1" presStyleCnt="0"/>
      <dgm:spPr/>
    </dgm:pt>
    <dgm:pt modelId="{A790B5E4-9EE3-45E6-861C-53E41097CC02}" type="pres">
      <dgm:prSet presAssocID="{CB5513D9-7FA8-4205-AFDA-F9A6F155A5E1}" presName="tx1" presStyleLbl="revTx" presStyleIdx="0" presStyleCnt="6"/>
      <dgm:spPr/>
    </dgm:pt>
    <dgm:pt modelId="{804132D8-6130-450E-95C5-D2CAB0195342}" type="pres">
      <dgm:prSet presAssocID="{CB5513D9-7FA8-4205-AFDA-F9A6F155A5E1}" presName="vert1" presStyleCnt="0"/>
      <dgm:spPr/>
    </dgm:pt>
    <dgm:pt modelId="{2228A1F3-7E8C-4AD5-B93C-527E1DA072C4}" type="pres">
      <dgm:prSet presAssocID="{1C5A609C-B85C-42EA-A034-2565400474FF}" presName="thickLine" presStyleLbl="alignNode1" presStyleIdx="1" presStyleCnt="6"/>
      <dgm:spPr/>
    </dgm:pt>
    <dgm:pt modelId="{BFF05A05-5C33-4FB4-A486-D02F06E523FE}" type="pres">
      <dgm:prSet presAssocID="{1C5A609C-B85C-42EA-A034-2565400474FF}" presName="horz1" presStyleCnt="0"/>
      <dgm:spPr/>
    </dgm:pt>
    <dgm:pt modelId="{2DE48479-F6DC-460F-82C8-551DB247B173}" type="pres">
      <dgm:prSet presAssocID="{1C5A609C-B85C-42EA-A034-2565400474FF}" presName="tx1" presStyleLbl="revTx" presStyleIdx="1" presStyleCnt="6"/>
      <dgm:spPr/>
    </dgm:pt>
    <dgm:pt modelId="{C6B1DCAC-4825-4D31-B800-13CE68D6F577}" type="pres">
      <dgm:prSet presAssocID="{1C5A609C-B85C-42EA-A034-2565400474FF}" presName="vert1" presStyleCnt="0"/>
      <dgm:spPr/>
    </dgm:pt>
    <dgm:pt modelId="{F804321A-D975-4C7B-85CE-E15F630879F7}" type="pres">
      <dgm:prSet presAssocID="{394126C5-6F4B-4DCD-86D9-0945FA37E20B}" presName="thickLine" presStyleLbl="alignNode1" presStyleIdx="2" presStyleCnt="6"/>
      <dgm:spPr/>
    </dgm:pt>
    <dgm:pt modelId="{C2287AD8-3390-4FCC-B1DB-47360BBBD61F}" type="pres">
      <dgm:prSet presAssocID="{394126C5-6F4B-4DCD-86D9-0945FA37E20B}" presName="horz1" presStyleCnt="0"/>
      <dgm:spPr/>
    </dgm:pt>
    <dgm:pt modelId="{D3C4EFB3-3C31-4BC1-A119-9A191D810256}" type="pres">
      <dgm:prSet presAssocID="{394126C5-6F4B-4DCD-86D9-0945FA37E20B}" presName="tx1" presStyleLbl="revTx" presStyleIdx="2" presStyleCnt="6"/>
      <dgm:spPr/>
    </dgm:pt>
    <dgm:pt modelId="{3C0DDD15-F08F-4B3F-B4B7-0554970367ED}" type="pres">
      <dgm:prSet presAssocID="{394126C5-6F4B-4DCD-86D9-0945FA37E20B}" presName="vert1" presStyleCnt="0"/>
      <dgm:spPr/>
    </dgm:pt>
    <dgm:pt modelId="{081E3DC1-9B25-442B-A2DE-44FF48057496}" type="pres">
      <dgm:prSet presAssocID="{820D6D50-F3C0-4525-B180-C20DECFFC437}" presName="thickLine" presStyleLbl="alignNode1" presStyleIdx="3" presStyleCnt="6"/>
      <dgm:spPr/>
    </dgm:pt>
    <dgm:pt modelId="{E2459795-FFEE-4D6F-930B-6B2236B4DBAD}" type="pres">
      <dgm:prSet presAssocID="{820D6D50-F3C0-4525-B180-C20DECFFC437}" presName="horz1" presStyleCnt="0"/>
      <dgm:spPr/>
    </dgm:pt>
    <dgm:pt modelId="{DA8DE3A5-2280-42B9-BB7D-664A35064D72}" type="pres">
      <dgm:prSet presAssocID="{820D6D50-F3C0-4525-B180-C20DECFFC437}" presName="tx1" presStyleLbl="revTx" presStyleIdx="3" presStyleCnt="6"/>
      <dgm:spPr/>
    </dgm:pt>
    <dgm:pt modelId="{75A069C1-F637-48B4-A8FF-E825F6257ED7}" type="pres">
      <dgm:prSet presAssocID="{820D6D50-F3C0-4525-B180-C20DECFFC437}" presName="vert1" presStyleCnt="0"/>
      <dgm:spPr/>
    </dgm:pt>
    <dgm:pt modelId="{EC24905B-4FDB-4A86-9768-4F9A8F7ADFB9}" type="pres">
      <dgm:prSet presAssocID="{E0C7E277-3E9F-465C-868D-1983A9624CCA}" presName="thickLine" presStyleLbl="alignNode1" presStyleIdx="4" presStyleCnt="6"/>
      <dgm:spPr/>
    </dgm:pt>
    <dgm:pt modelId="{A4E16CE2-E5AE-4B79-8BD5-6377CF42D101}" type="pres">
      <dgm:prSet presAssocID="{E0C7E277-3E9F-465C-868D-1983A9624CCA}" presName="horz1" presStyleCnt="0"/>
      <dgm:spPr/>
    </dgm:pt>
    <dgm:pt modelId="{0A8491A0-2219-42FF-BF0D-86367C8E46C3}" type="pres">
      <dgm:prSet presAssocID="{E0C7E277-3E9F-465C-868D-1983A9624CCA}" presName="tx1" presStyleLbl="revTx" presStyleIdx="4" presStyleCnt="6"/>
      <dgm:spPr/>
    </dgm:pt>
    <dgm:pt modelId="{32393FA2-C87C-4F09-9553-4052FD738B68}" type="pres">
      <dgm:prSet presAssocID="{E0C7E277-3E9F-465C-868D-1983A9624CCA}" presName="vert1" presStyleCnt="0"/>
      <dgm:spPr/>
    </dgm:pt>
    <dgm:pt modelId="{C1606A26-F8CD-419E-919B-FE572DF9B73F}" type="pres">
      <dgm:prSet presAssocID="{07BE1FA0-6DB5-444C-84AF-1186E0BD8EC4}" presName="thickLine" presStyleLbl="alignNode1" presStyleIdx="5" presStyleCnt="6"/>
      <dgm:spPr/>
    </dgm:pt>
    <dgm:pt modelId="{234E0AC1-2F25-4268-8F0B-9ABAF333DF12}" type="pres">
      <dgm:prSet presAssocID="{07BE1FA0-6DB5-444C-84AF-1186E0BD8EC4}" presName="horz1" presStyleCnt="0"/>
      <dgm:spPr/>
    </dgm:pt>
    <dgm:pt modelId="{4853C0E3-6D79-4C97-BC77-1D21666D9477}" type="pres">
      <dgm:prSet presAssocID="{07BE1FA0-6DB5-444C-84AF-1186E0BD8EC4}" presName="tx1" presStyleLbl="revTx" presStyleIdx="5" presStyleCnt="6"/>
      <dgm:spPr/>
    </dgm:pt>
    <dgm:pt modelId="{471BFA5D-041B-46F1-9E94-49BAED8A5093}" type="pres">
      <dgm:prSet presAssocID="{07BE1FA0-6DB5-444C-84AF-1186E0BD8EC4}" presName="vert1" presStyleCnt="0"/>
      <dgm:spPr/>
    </dgm:pt>
  </dgm:ptLst>
  <dgm:cxnLst>
    <dgm:cxn modelId="{D4D36722-AB05-4EF5-9FB7-2B25D84D7075}" srcId="{F9A0918C-7510-4258-91BE-242DB623C678}" destId="{820D6D50-F3C0-4525-B180-C20DECFFC437}" srcOrd="3" destOrd="0" parTransId="{7CC0DE8A-B2AE-4B83-854E-2ACE89FDCED8}" sibTransId="{FB9E3BAB-E3FF-4A48-B0AE-9550B463C4FB}"/>
    <dgm:cxn modelId="{1F208C68-F281-41A5-B5EC-DCEB71FB7AD0}" type="presOf" srcId="{F9A0918C-7510-4258-91BE-242DB623C678}" destId="{5ED64477-1197-4572-82D9-299EE21CD5AC}" srcOrd="0" destOrd="0" presId="urn:microsoft.com/office/officeart/2008/layout/LinedList"/>
    <dgm:cxn modelId="{1B6EAB4C-5BA1-4F80-A77D-8585BE2AEFF6}" type="presOf" srcId="{CB5513D9-7FA8-4205-AFDA-F9A6F155A5E1}" destId="{A790B5E4-9EE3-45E6-861C-53E41097CC02}" srcOrd="0" destOrd="0" presId="urn:microsoft.com/office/officeart/2008/layout/LinedList"/>
    <dgm:cxn modelId="{D3852C4F-E569-4295-BF37-44D3F55CD130}" srcId="{F9A0918C-7510-4258-91BE-242DB623C678}" destId="{E0C7E277-3E9F-465C-868D-1983A9624CCA}" srcOrd="4" destOrd="0" parTransId="{B0DDA499-B939-4B24-8E6D-DB8076512B1C}" sibTransId="{21937EE9-B956-4181-BD80-49C5F4241991}"/>
    <dgm:cxn modelId="{E9628071-140A-46F4-A688-3888E27817DD}" type="presOf" srcId="{07BE1FA0-6DB5-444C-84AF-1186E0BD8EC4}" destId="{4853C0E3-6D79-4C97-BC77-1D21666D9477}" srcOrd="0" destOrd="0" presId="urn:microsoft.com/office/officeart/2008/layout/LinedList"/>
    <dgm:cxn modelId="{FA538355-364D-48B4-9DD8-5F4EAF66CABF}" srcId="{F9A0918C-7510-4258-91BE-242DB623C678}" destId="{07BE1FA0-6DB5-444C-84AF-1186E0BD8EC4}" srcOrd="5" destOrd="0" parTransId="{AE9D55F2-BD68-459C-A77E-D7C46FB21B11}" sibTransId="{C8FE42C3-FEE0-4284-9053-676EB61C031F}"/>
    <dgm:cxn modelId="{F3FA7A79-8BE6-4FD0-8DFB-F6B075476BFC}" type="presOf" srcId="{394126C5-6F4B-4DCD-86D9-0945FA37E20B}" destId="{D3C4EFB3-3C31-4BC1-A119-9A191D810256}" srcOrd="0" destOrd="0" presId="urn:microsoft.com/office/officeart/2008/layout/LinedList"/>
    <dgm:cxn modelId="{E906345A-9718-4FF5-9A8A-49DCCE5CE3E2}" type="presOf" srcId="{E0C7E277-3E9F-465C-868D-1983A9624CCA}" destId="{0A8491A0-2219-42FF-BF0D-86367C8E46C3}" srcOrd="0" destOrd="0" presId="urn:microsoft.com/office/officeart/2008/layout/LinedList"/>
    <dgm:cxn modelId="{B9F9E68F-34EC-4089-92CE-28120E2B31EF}" srcId="{F9A0918C-7510-4258-91BE-242DB623C678}" destId="{394126C5-6F4B-4DCD-86D9-0945FA37E20B}" srcOrd="2" destOrd="0" parTransId="{3272D12F-05FB-4418-B1BD-FB9CB21DA820}" sibTransId="{5B19D099-60BC-4E9B-A40E-D367D767A451}"/>
    <dgm:cxn modelId="{D2D3FB95-2A7D-45CB-9461-522BCE569E50}" srcId="{F9A0918C-7510-4258-91BE-242DB623C678}" destId="{CB5513D9-7FA8-4205-AFDA-F9A6F155A5E1}" srcOrd="0" destOrd="0" parTransId="{4D1A5E1B-2573-4944-9DF4-BB245605F0C7}" sibTransId="{3F90DD59-D565-42B5-9B50-8AD7207F2475}"/>
    <dgm:cxn modelId="{76A36BCF-6A00-4DBC-865C-06962F68EE0B}" type="presOf" srcId="{820D6D50-F3C0-4525-B180-C20DECFFC437}" destId="{DA8DE3A5-2280-42B9-BB7D-664A35064D72}" srcOrd="0" destOrd="0" presId="urn:microsoft.com/office/officeart/2008/layout/LinedList"/>
    <dgm:cxn modelId="{6151C6D0-12BF-47D3-8635-970A77D47BCE}" srcId="{F9A0918C-7510-4258-91BE-242DB623C678}" destId="{1C5A609C-B85C-42EA-A034-2565400474FF}" srcOrd="1" destOrd="0" parTransId="{945EAF08-204B-4742-8CC5-77BB4C6FECFC}" sibTransId="{C3A056CB-386C-4225-AA23-ACA06B48119C}"/>
    <dgm:cxn modelId="{523524DE-1AA1-4A3D-A7C4-466CFCA53982}" type="presOf" srcId="{1C5A609C-B85C-42EA-A034-2565400474FF}" destId="{2DE48479-F6DC-460F-82C8-551DB247B173}" srcOrd="0" destOrd="0" presId="urn:microsoft.com/office/officeart/2008/layout/LinedList"/>
    <dgm:cxn modelId="{0E2DEF21-854C-4DB9-B775-056E6F0B3F14}" type="presParOf" srcId="{5ED64477-1197-4572-82D9-299EE21CD5AC}" destId="{717AAF5B-8566-4D2B-98FC-B9B031BB1F0E}" srcOrd="0" destOrd="0" presId="urn:microsoft.com/office/officeart/2008/layout/LinedList"/>
    <dgm:cxn modelId="{DAF8A62C-366F-4B9E-80B4-4584F116C22C}" type="presParOf" srcId="{5ED64477-1197-4572-82D9-299EE21CD5AC}" destId="{7743C3C1-E87F-4505-92B5-D9F4898E61A8}" srcOrd="1" destOrd="0" presId="urn:microsoft.com/office/officeart/2008/layout/LinedList"/>
    <dgm:cxn modelId="{9AB9A567-BD8D-439C-AEF5-5203E18EA931}" type="presParOf" srcId="{7743C3C1-E87F-4505-92B5-D9F4898E61A8}" destId="{A790B5E4-9EE3-45E6-861C-53E41097CC02}" srcOrd="0" destOrd="0" presId="urn:microsoft.com/office/officeart/2008/layout/LinedList"/>
    <dgm:cxn modelId="{6BCD2462-340E-47F9-A22F-7E814687C347}" type="presParOf" srcId="{7743C3C1-E87F-4505-92B5-D9F4898E61A8}" destId="{804132D8-6130-450E-95C5-D2CAB0195342}" srcOrd="1" destOrd="0" presId="urn:microsoft.com/office/officeart/2008/layout/LinedList"/>
    <dgm:cxn modelId="{862891AA-7ADE-4C4E-86A2-E4BFC96962EF}" type="presParOf" srcId="{5ED64477-1197-4572-82D9-299EE21CD5AC}" destId="{2228A1F3-7E8C-4AD5-B93C-527E1DA072C4}" srcOrd="2" destOrd="0" presId="urn:microsoft.com/office/officeart/2008/layout/LinedList"/>
    <dgm:cxn modelId="{8B8C5AE7-5C5C-4777-BA7F-A7F750FAE022}" type="presParOf" srcId="{5ED64477-1197-4572-82D9-299EE21CD5AC}" destId="{BFF05A05-5C33-4FB4-A486-D02F06E523FE}" srcOrd="3" destOrd="0" presId="urn:microsoft.com/office/officeart/2008/layout/LinedList"/>
    <dgm:cxn modelId="{A515D98E-8140-47C1-A0E5-312836FEF2DC}" type="presParOf" srcId="{BFF05A05-5C33-4FB4-A486-D02F06E523FE}" destId="{2DE48479-F6DC-460F-82C8-551DB247B173}" srcOrd="0" destOrd="0" presId="urn:microsoft.com/office/officeart/2008/layout/LinedList"/>
    <dgm:cxn modelId="{176EBF85-AFA8-465D-821C-2624A2691D95}" type="presParOf" srcId="{BFF05A05-5C33-4FB4-A486-D02F06E523FE}" destId="{C6B1DCAC-4825-4D31-B800-13CE68D6F577}" srcOrd="1" destOrd="0" presId="urn:microsoft.com/office/officeart/2008/layout/LinedList"/>
    <dgm:cxn modelId="{CBF5B010-627A-4061-A5DF-B794D98A9B49}" type="presParOf" srcId="{5ED64477-1197-4572-82D9-299EE21CD5AC}" destId="{F804321A-D975-4C7B-85CE-E15F630879F7}" srcOrd="4" destOrd="0" presId="urn:microsoft.com/office/officeart/2008/layout/LinedList"/>
    <dgm:cxn modelId="{A2FA02D7-37B7-41E4-99F2-A132AB65710D}" type="presParOf" srcId="{5ED64477-1197-4572-82D9-299EE21CD5AC}" destId="{C2287AD8-3390-4FCC-B1DB-47360BBBD61F}" srcOrd="5" destOrd="0" presId="urn:microsoft.com/office/officeart/2008/layout/LinedList"/>
    <dgm:cxn modelId="{9019214E-1F2C-4651-B005-6107CB46E096}" type="presParOf" srcId="{C2287AD8-3390-4FCC-B1DB-47360BBBD61F}" destId="{D3C4EFB3-3C31-4BC1-A119-9A191D810256}" srcOrd="0" destOrd="0" presId="urn:microsoft.com/office/officeart/2008/layout/LinedList"/>
    <dgm:cxn modelId="{4A62C883-4B86-4808-854E-433648D00CCD}" type="presParOf" srcId="{C2287AD8-3390-4FCC-B1DB-47360BBBD61F}" destId="{3C0DDD15-F08F-4B3F-B4B7-0554970367ED}" srcOrd="1" destOrd="0" presId="urn:microsoft.com/office/officeart/2008/layout/LinedList"/>
    <dgm:cxn modelId="{D3768FAC-4C1B-43D4-9503-11C1B2E2C701}" type="presParOf" srcId="{5ED64477-1197-4572-82D9-299EE21CD5AC}" destId="{081E3DC1-9B25-442B-A2DE-44FF48057496}" srcOrd="6" destOrd="0" presId="urn:microsoft.com/office/officeart/2008/layout/LinedList"/>
    <dgm:cxn modelId="{69B9C3B9-09C6-4464-BC5B-D7321A191926}" type="presParOf" srcId="{5ED64477-1197-4572-82D9-299EE21CD5AC}" destId="{E2459795-FFEE-4D6F-930B-6B2236B4DBAD}" srcOrd="7" destOrd="0" presId="urn:microsoft.com/office/officeart/2008/layout/LinedList"/>
    <dgm:cxn modelId="{91821182-45C6-46BE-95EA-158985540384}" type="presParOf" srcId="{E2459795-FFEE-4D6F-930B-6B2236B4DBAD}" destId="{DA8DE3A5-2280-42B9-BB7D-664A35064D72}" srcOrd="0" destOrd="0" presId="urn:microsoft.com/office/officeart/2008/layout/LinedList"/>
    <dgm:cxn modelId="{4BA98F09-4E65-442D-9302-1250436D8D99}" type="presParOf" srcId="{E2459795-FFEE-4D6F-930B-6B2236B4DBAD}" destId="{75A069C1-F637-48B4-A8FF-E825F6257ED7}" srcOrd="1" destOrd="0" presId="urn:microsoft.com/office/officeart/2008/layout/LinedList"/>
    <dgm:cxn modelId="{8DA8328D-66C6-4471-9F65-93DD2B88CCF5}" type="presParOf" srcId="{5ED64477-1197-4572-82D9-299EE21CD5AC}" destId="{EC24905B-4FDB-4A86-9768-4F9A8F7ADFB9}" srcOrd="8" destOrd="0" presId="urn:microsoft.com/office/officeart/2008/layout/LinedList"/>
    <dgm:cxn modelId="{3E26B43E-F167-4BC8-A9C6-6217303BBDD8}" type="presParOf" srcId="{5ED64477-1197-4572-82D9-299EE21CD5AC}" destId="{A4E16CE2-E5AE-4B79-8BD5-6377CF42D101}" srcOrd="9" destOrd="0" presId="urn:microsoft.com/office/officeart/2008/layout/LinedList"/>
    <dgm:cxn modelId="{FC98BB37-F3ED-4C67-AE23-F04E12E76C81}" type="presParOf" srcId="{A4E16CE2-E5AE-4B79-8BD5-6377CF42D101}" destId="{0A8491A0-2219-42FF-BF0D-86367C8E46C3}" srcOrd="0" destOrd="0" presId="urn:microsoft.com/office/officeart/2008/layout/LinedList"/>
    <dgm:cxn modelId="{46F06FB5-C593-48D4-82E8-E216E36AD7E0}" type="presParOf" srcId="{A4E16CE2-E5AE-4B79-8BD5-6377CF42D101}" destId="{32393FA2-C87C-4F09-9553-4052FD738B68}" srcOrd="1" destOrd="0" presId="urn:microsoft.com/office/officeart/2008/layout/LinedList"/>
    <dgm:cxn modelId="{6B2DC87E-B36A-4D81-881C-76D78B14BEC8}" type="presParOf" srcId="{5ED64477-1197-4572-82D9-299EE21CD5AC}" destId="{C1606A26-F8CD-419E-919B-FE572DF9B73F}" srcOrd="10" destOrd="0" presId="urn:microsoft.com/office/officeart/2008/layout/LinedList"/>
    <dgm:cxn modelId="{3E2969DD-8C06-4446-8795-AE75B98022B6}" type="presParOf" srcId="{5ED64477-1197-4572-82D9-299EE21CD5AC}" destId="{234E0AC1-2F25-4268-8F0B-9ABAF333DF12}" srcOrd="11" destOrd="0" presId="urn:microsoft.com/office/officeart/2008/layout/LinedList"/>
    <dgm:cxn modelId="{2811F2DA-D898-48AE-B1E9-667107C59002}" type="presParOf" srcId="{234E0AC1-2F25-4268-8F0B-9ABAF333DF12}" destId="{4853C0E3-6D79-4C97-BC77-1D21666D9477}" srcOrd="0" destOrd="0" presId="urn:microsoft.com/office/officeart/2008/layout/LinedList"/>
    <dgm:cxn modelId="{F4E06993-6791-4A01-8BCC-67108B971E27}" type="presParOf" srcId="{234E0AC1-2F25-4268-8F0B-9ABAF333DF12}" destId="{471BFA5D-041B-46F1-9E94-49BAED8A50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15F39E-66DA-4094-8C1E-5C13EA0C8DD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053B870-821E-4C75-901E-C3BF87BF08D6}">
      <dgm:prSet/>
      <dgm:spPr/>
      <dgm:t>
        <a:bodyPr/>
        <a:lstStyle/>
        <a:p>
          <a:pPr>
            <a:defRPr cap="all"/>
          </a:pPr>
          <a:r>
            <a:rPr lang="de-AT"/>
            <a:t>For early testing only</a:t>
          </a:r>
          <a:endParaRPr lang="en-US"/>
        </a:p>
      </dgm:t>
    </dgm:pt>
    <dgm:pt modelId="{9C6B22C1-EC22-48FF-BB70-B1996BFEB09A}" type="parTrans" cxnId="{06273F36-A7E5-498B-8482-5B121B7A69FE}">
      <dgm:prSet/>
      <dgm:spPr/>
      <dgm:t>
        <a:bodyPr/>
        <a:lstStyle/>
        <a:p>
          <a:endParaRPr lang="en-US"/>
        </a:p>
      </dgm:t>
    </dgm:pt>
    <dgm:pt modelId="{71798AB0-40DE-4722-8040-A789CC2F44B3}" type="sibTrans" cxnId="{06273F36-A7E5-498B-8482-5B121B7A69FE}">
      <dgm:prSet/>
      <dgm:spPr/>
      <dgm:t>
        <a:bodyPr/>
        <a:lstStyle/>
        <a:p>
          <a:endParaRPr lang="en-US"/>
        </a:p>
      </dgm:t>
    </dgm:pt>
    <dgm:pt modelId="{1E5EB429-B8BF-49F1-BB19-18F1A858D8F6}">
      <dgm:prSet/>
      <dgm:spPr/>
      <dgm:t>
        <a:bodyPr/>
        <a:lstStyle/>
        <a:p>
          <a:pPr>
            <a:defRPr cap="all"/>
          </a:pPr>
          <a:r>
            <a:rPr lang="de-AT"/>
            <a:t>Free during preview</a:t>
          </a:r>
          <a:endParaRPr lang="en-US"/>
        </a:p>
      </dgm:t>
    </dgm:pt>
    <dgm:pt modelId="{6DCC45F8-A5FF-40A1-9B86-AD36832AC6EB}" type="parTrans" cxnId="{C80B1B2F-3AB9-4E65-8A99-821EB8906B0E}">
      <dgm:prSet/>
      <dgm:spPr/>
      <dgm:t>
        <a:bodyPr/>
        <a:lstStyle/>
        <a:p>
          <a:endParaRPr lang="en-US"/>
        </a:p>
      </dgm:t>
    </dgm:pt>
    <dgm:pt modelId="{724A2F72-D60C-41CF-AD05-79E591F4D90A}" type="sibTrans" cxnId="{C80B1B2F-3AB9-4E65-8A99-821EB8906B0E}">
      <dgm:prSet/>
      <dgm:spPr/>
      <dgm:t>
        <a:bodyPr/>
        <a:lstStyle/>
        <a:p>
          <a:endParaRPr lang="en-US"/>
        </a:p>
      </dgm:t>
    </dgm:pt>
    <dgm:pt modelId="{08A9BF97-F50A-4909-B53F-A91B772B79F6}">
      <dgm:prSet/>
      <dgm:spPr/>
      <dgm:t>
        <a:bodyPr/>
        <a:lstStyle/>
        <a:p>
          <a:pPr>
            <a:defRPr cap="all"/>
          </a:pPr>
          <a:r>
            <a:rPr lang="en-US"/>
            <a:t>Expect to have to re-do connections</a:t>
          </a:r>
        </a:p>
      </dgm:t>
    </dgm:pt>
    <dgm:pt modelId="{27277A67-6625-447B-B125-EE2E4B2F1121}" type="parTrans" cxnId="{53AC578F-9367-4B44-BB52-EE810580532C}">
      <dgm:prSet/>
      <dgm:spPr/>
      <dgm:t>
        <a:bodyPr/>
        <a:lstStyle/>
        <a:p>
          <a:endParaRPr lang="en-US"/>
        </a:p>
      </dgm:t>
    </dgm:pt>
    <dgm:pt modelId="{765F9E70-D4BC-4FDA-B6FD-6DF181319B63}" type="sibTrans" cxnId="{53AC578F-9367-4B44-BB52-EE810580532C}">
      <dgm:prSet/>
      <dgm:spPr/>
      <dgm:t>
        <a:bodyPr/>
        <a:lstStyle/>
        <a:p>
          <a:endParaRPr lang="en-US"/>
        </a:p>
      </dgm:t>
    </dgm:pt>
    <dgm:pt modelId="{DE6B6529-66BE-4626-9374-264AD54AC839}">
      <dgm:prSet/>
      <dgm:spPr/>
      <dgm:t>
        <a:bodyPr/>
        <a:lstStyle/>
        <a:p>
          <a:pPr>
            <a:defRPr cap="all"/>
          </a:pPr>
          <a:r>
            <a:rPr lang="en-US"/>
            <a:t>Limit of up to 10 connections per tenant</a:t>
          </a:r>
        </a:p>
      </dgm:t>
    </dgm:pt>
    <dgm:pt modelId="{4D9AD861-8085-4564-AC87-6A3F1064CFFC}" type="parTrans" cxnId="{547F49AC-655B-494B-BB60-7138FF75CA94}">
      <dgm:prSet/>
      <dgm:spPr/>
      <dgm:t>
        <a:bodyPr/>
        <a:lstStyle/>
        <a:p>
          <a:endParaRPr lang="en-US"/>
        </a:p>
      </dgm:t>
    </dgm:pt>
    <dgm:pt modelId="{E13AD6E2-B84E-43B6-AB31-34CAAE0B591B}" type="sibTrans" cxnId="{547F49AC-655B-494B-BB60-7138FF75CA94}">
      <dgm:prSet/>
      <dgm:spPr/>
      <dgm:t>
        <a:bodyPr/>
        <a:lstStyle/>
        <a:p>
          <a:endParaRPr lang="en-US"/>
        </a:p>
      </dgm:t>
    </dgm:pt>
    <dgm:pt modelId="{8BE157EE-C661-40B8-AB45-B5782E45314C}" type="pres">
      <dgm:prSet presAssocID="{C515F39E-66DA-4094-8C1E-5C13EA0C8DDC}" presName="root" presStyleCnt="0">
        <dgm:presLayoutVars>
          <dgm:dir/>
          <dgm:resizeHandles val="exact"/>
        </dgm:presLayoutVars>
      </dgm:prSet>
      <dgm:spPr/>
    </dgm:pt>
    <dgm:pt modelId="{80411A0F-1A7F-4759-A35E-FF8C65A579A5}" type="pres">
      <dgm:prSet presAssocID="{2053B870-821E-4C75-901E-C3BF87BF08D6}" presName="compNode" presStyleCnt="0"/>
      <dgm:spPr/>
    </dgm:pt>
    <dgm:pt modelId="{8C4918BF-500B-430B-8A23-8928389FF25D}" type="pres">
      <dgm:prSet presAssocID="{2053B870-821E-4C75-901E-C3BF87BF08D6}" presName="iconBgRect" presStyleLbl="bgShp" presStyleIdx="0" presStyleCnt="4"/>
      <dgm:spPr/>
    </dgm:pt>
    <dgm:pt modelId="{A8A289A8-2D93-4D50-824F-07BAFC7A2789}" type="pres">
      <dgm:prSet presAssocID="{2053B870-821E-4C75-901E-C3BF87BF08D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541EF132-9337-427D-8648-CC60324142F9}" type="pres">
      <dgm:prSet presAssocID="{2053B870-821E-4C75-901E-C3BF87BF08D6}" presName="spaceRect" presStyleCnt="0"/>
      <dgm:spPr/>
    </dgm:pt>
    <dgm:pt modelId="{850268AE-F34A-4B3A-9212-55E82E12FA24}" type="pres">
      <dgm:prSet presAssocID="{2053B870-821E-4C75-901E-C3BF87BF08D6}" presName="textRect" presStyleLbl="revTx" presStyleIdx="0" presStyleCnt="4">
        <dgm:presLayoutVars>
          <dgm:chMax val="1"/>
          <dgm:chPref val="1"/>
        </dgm:presLayoutVars>
      </dgm:prSet>
      <dgm:spPr/>
    </dgm:pt>
    <dgm:pt modelId="{85D68C2E-1139-4A66-9B72-E039C840B4E9}" type="pres">
      <dgm:prSet presAssocID="{71798AB0-40DE-4722-8040-A789CC2F44B3}" presName="sibTrans" presStyleCnt="0"/>
      <dgm:spPr/>
    </dgm:pt>
    <dgm:pt modelId="{F2956050-4F3D-4134-A8D3-FD510FFBE3C9}" type="pres">
      <dgm:prSet presAssocID="{1E5EB429-B8BF-49F1-BB19-18F1A858D8F6}" presName="compNode" presStyleCnt="0"/>
      <dgm:spPr/>
    </dgm:pt>
    <dgm:pt modelId="{77E86FAA-246E-45A9-9F18-D2F194D3FA1E}" type="pres">
      <dgm:prSet presAssocID="{1E5EB429-B8BF-49F1-BB19-18F1A858D8F6}" presName="iconBgRect" presStyleLbl="bgShp" presStyleIdx="1" presStyleCnt="4"/>
      <dgm:spPr/>
    </dgm:pt>
    <dgm:pt modelId="{AEA6688F-21C6-46AA-A215-257A40179C9F}" type="pres">
      <dgm:prSet presAssocID="{1E5EB429-B8BF-49F1-BB19-18F1A858D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49BF1E64-3943-4B06-AEDB-89F44C6B94D2}" type="pres">
      <dgm:prSet presAssocID="{1E5EB429-B8BF-49F1-BB19-18F1A858D8F6}" presName="spaceRect" presStyleCnt="0"/>
      <dgm:spPr/>
    </dgm:pt>
    <dgm:pt modelId="{377482A6-950F-4A07-ADBD-7CCDE540820E}" type="pres">
      <dgm:prSet presAssocID="{1E5EB429-B8BF-49F1-BB19-18F1A858D8F6}" presName="textRect" presStyleLbl="revTx" presStyleIdx="1" presStyleCnt="4">
        <dgm:presLayoutVars>
          <dgm:chMax val="1"/>
          <dgm:chPref val="1"/>
        </dgm:presLayoutVars>
      </dgm:prSet>
      <dgm:spPr/>
    </dgm:pt>
    <dgm:pt modelId="{F27F2E32-6918-44E1-85FF-8DB02D0FACB2}" type="pres">
      <dgm:prSet presAssocID="{724A2F72-D60C-41CF-AD05-79E591F4D90A}" presName="sibTrans" presStyleCnt="0"/>
      <dgm:spPr/>
    </dgm:pt>
    <dgm:pt modelId="{72DDF252-8880-4700-BA6C-9F9D8DFDEEFD}" type="pres">
      <dgm:prSet presAssocID="{08A9BF97-F50A-4909-B53F-A91B772B79F6}" presName="compNode" presStyleCnt="0"/>
      <dgm:spPr/>
    </dgm:pt>
    <dgm:pt modelId="{DF5FE3EB-FE02-4228-9F83-E8A338194719}" type="pres">
      <dgm:prSet presAssocID="{08A9BF97-F50A-4909-B53F-A91B772B79F6}" presName="iconBgRect" presStyleLbl="bgShp" presStyleIdx="2" presStyleCnt="4"/>
      <dgm:spPr/>
    </dgm:pt>
    <dgm:pt modelId="{F774FE37-1240-41F5-AF3A-DA804E4A144A}" type="pres">
      <dgm:prSet presAssocID="{08A9BF97-F50A-4909-B53F-A91B772B79F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A93DDC5E-6231-4E87-AC35-E6FBCCE57AE0}" type="pres">
      <dgm:prSet presAssocID="{08A9BF97-F50A-4909-B53F-A91B772B79F6}" presName="spaceRect" presStyleCnt="0"/>
      <dgm:spPr/>
    </dgm:pt>
    <dgm:pt modelId="{81BCF177-1531-4CCF-8531-0BF349971D30}" type="pres">
      <dgm:prSet presAssocID="{08A9BF97-F50A-4909-B53F-A91B772B79F6}" presName="textRect" presStyleLbl="revTx" presStyleIdx="2" presStyleCnt="4">
        <dgm:presLayoutVars>
          <dgm:chMax val="1"/>
          <dgm:chPref val="1"/>
        </dgm:presLayoutVars>
      </dgm:prSet>
      <dgm:spPr/>
    </dgm:pt>
    <dgm:pt modelId="{71D55802-1F56-41BF-B755-1FA5190EBD97}" type="pres">
      <dgm:prSet presAssocID="{765F9E70-D4BC-4FDA-B6FD-6DF181319B63}" presName="sibTrans" presStyleCnt="0"/>
      <dgm:spPr/>
    </dgm:pt>
    <dgm:pt modelId="{F6E81E1C-0D07-41A6-85B9-53055E68816F}" type="pres">
      <dgm:prSet presAssocID="{DE6B6529-66BE-4626-9374-264AD54AC839}" presName="compNode" presStyleCnt="0"/>
      <dgm:spPr/>
    </dgm:pt>
    <dgm:pt modelId="{063179EE-11AA-499D-AAEA-E68AC6110960}" type="pres">
      <dgm:prSet presAssocID="{DE6B6529-66BE-4626-9374-264AD54AC839}" presName="iconBgRect" presStyleLbl="bgShp" presStyleIdx="3" presStyleCnt="4"/>
      <dgm:spPr/>
    </dgm:pt>
    <dgm:pt modelId="{8A538694-8C69-4BB1-8EAA-2C46F168C39E}" type="pres">
      <dgm:prSet presAssocID="{DE6B6529-66BE-4626-9374-264AD54AC8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ading"/>
        </a:ext>
      </dgm:extLst>
    </dgm:pt>
    <dgm:pt modelId="{5320022C-D828-4254-9B7F-7A259FD7170C}" type="pres">
      <dgm:prSet presAssocID="{DE6B6529-66BE-4626-9374-264AD54AC839}" presName="spaceRect" presStyleCnt="0"/>
      <dgm:spPr/>
    </dgm:pt>
    <dgm:pt modelId="{9EB26A7C-7FF1-485F-9A07-38B85021F5AF}" type="pres">
      <dgm:prSet presAssocID="{DE6B6529-66BE-4626-9374-264AD54AC83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80B1B2F-3AB9-4E65-8A99-821EB8906B0E}" srcId="{C515F39E-66DA-4094-8C1E-5C13EA0C8DDC}" destId="{1E5EB429-B8BF-49F1-BB19-18F1A858D8F6}" srcOrd="1" destOrd="0" parTransId="{6DCC45F8-A5FF-40A1-9B86-AD36832AC6EB}" sibTransId="{724A2F72-D60C-41CF-AD05-79E591F4D90A}"/>
    <dgm:cxn modelId="{06273F36-A7E5-498B-8482-5B121B7A69FE}" srcId="{C515F39E-66DA-4094-8C1E-5C13EA0C8DDC}" destId="{2053B870-821E-4C75-901E-C3BF87BF08D6}" srcOrd="0" destOrd="0" parTransId="{9C6B22C1-EC22-48FF-BB70-B1996BFEB09A}" sibTransId="{71798AB0-40DE-4722-8040-A789CC2F44B3}"/>
    <dgm:cxn modelId="{D78F9568-AE2B-4FAF-8110-21B73F7B27C3}" type="presOf" srcId="{2053B870-821E-4C75-901E-C3BF87BF08D6}" destId="{850268AE-F34A-4B3A-9212-55E82E12FA24}" srcOrd="0" destOrd="0" presId="urn:microsoft.com/office/officeart/2018/5/layout/IconCircleLabelList"/>
    <dgm:cxn modelId="{C4BB1476-7323-4E81-8CD6-2752619C1D57}" type="presOf" srcId="{08A9BF97-F50A-4909-B53F-A91B772B79F6}" destId="{81BCF177-1531-4CCF-8531-0BF349971D30}" srcOrd="0" destOrd="0" presId="urn:microsoft.com/office/officeart/2018/5/layout/IconCircleLabelList"/>
    <dgm:cxn modelId="{53AC578F-9367-4B44-BB52-EE810580532C}" srcId="{C515F39E-66DA-4094-8C1E-5C13EA0C8DDC}" destId="{08A9BF97-F50A-4909-B53F-A91B772B79F6}" srcOrd="2" destOrd="0" parTransId="{27277A67-6625-447B-B125-EE2E4B2F1121}" sibTransId="{765F9E70-D4BC-4FDA-B6FD-6DF181319B63}"/>
    <dgm:cxn modelId="{7EAE0290-FEEA-4CED-823C-2B7F11689616}" type="presOf" srcId="{C515F39E-66DA-4094-8C1E-5C13EA0C8DDC}" destId="{8BE157EE-C661-40B8-AB45-B5782E45314C}" srcOrd="0" destOrd="0" presId="urn:microsoft.com/office/officeart/2018/5/layout/IconCircleLabelList"/>
    <dgm:cxn modelId="{547F49AC-655B-494B-BB60-7138FF75CA94}" srcId="{C515F39E-66DA-4094-8C1E-5C13EA0C8DDC}" destId="{DE6B6529-66BE-4626-9374-264AD54AC839}" srcOrd="3" destOrd="0" parTransId="{4D9AD861-8085-4564-AC87-6A3F1064CFFC}" sibTransId="{E13AD6E2-B84E-43B6-AB31-34CAAE0B591B}"/>
    <dgm:cxn modelId="{59BFF5AF-554C-42BB-B7E2-4B2E73BF92DE}" type="presOf" srcId="{1E5EB429-B8BF-49F1-BB19-18F1A858D8F6}" destId="{377482A6-950F-4A07-ADBD-7CCDE540820E}" srcOrd="0" destOrd="0" presId="urn:microsoft.com/office/officeart/2018/5/layout/IconCircleLabelList"/>
    <dgm:cxn modelId="{DEEB81B3-5540-4367-AD4B-BA3EFB10BF6A}" type="presOf" srcId="{DE6B6529-66BE-4626-9374-264AD54AC839}" destId="{9EB26A7C-7FF1-485F-9A07-38B85021F5AF}" srcOrd="0" destOrd="0" presId="urn:microsoft.com/office/officeart/2018/5/layout/IconCircleLabelList"/>
    <dgm:cxn modelId="{5087A620-524F-45C3-8005-E2EC2BF527BE}" type="presParOf" srcId="{8BE157EE-C661-40B8-AB45-B5782E45314C}" destId="{80411A0F-1A7F-4759-A35E-FF8C65A579A5}" srcOrd="0" destOrd="0" presId="urn:microsoft.com/office/officeart/2018/5/layout/IconCircleLabelList"/>
    <dgm:cxn modelId="{5B811278-FC1F-4CC7-AF21-F7C104C9FC42}" type="presParOf" srcId="{80411A0F-1A7F-4759-A35E-FF8C65A579A5}" destId="{8C4918BF-500B-430B-8A23-8928389FF25D}" srcOrd="0" destOrd="0" presId="urn:microsoft.com/office/officeart/2018/5/layout/IconCircleLabelList"/>
    <dgm:cxn modelId="{4C21C103-B903-45B6-8276-9347E07A8C79}" type="presParOf" srcId="{80411A0F-1A7F-4759-A35E-FF8C65A579A5}" destId="{A8A289A8-2D93-4D50-824F-07BAFC7A2789}" srcOrd="1" destOrd="0" presId="urn:microsoft.com/office/officeart/2018/5/layout/IconCircleLabelList"/>
    <dgm:cxn modelId="{E8C2FC85-DE0F-46E2-B9EE-F8A36D4D95D0}" type="presParOf" srcId="{80411A0F-1A7F-4759-A35E-FF8C65A579A5}" destId="{541EF132-9337-427D-8648-CC60324142F9}" srcOrd="2" destOrd="0" presId="urn:microsoft.com/office/officeart/2018/5/layout/IconCircleLabelList"/>
    <dgm:cxn modelId="{C7F35273-6AFC-4FD9-A213-96982D213890}" type="presParOf" srcId="{80411A0F-1A7F-4759-A35E-FF8C65A579A5}" destId="{850268AE-F34A-4B3A-9212-55E82E12FA24}" srcOrd="3" destOrd="0" presId="urn:microsoft.com/office/officeart/2018/5/layout/IconCircleLabelList"/>
    <dgm:cxn modelId="{D9FC558D-AA98-474A-9734-CB07538C93F0}" type="presParOf" srcId="{8BE157EE-C661-40B8-AB45-B5782E45314C}" destId="{85D68C2E-1139-4A66-9B72-E039C840B4E9}" srcOrd="1" destOrd="0" presId="urn:microsoft.com/office/officeart/2018/5/layout/IconCircleLabelList"/>
    <dgm:cxn modelId="{9A5CA7E1-CD2D-4A1E-8EB5-8FD828416C44}" type="presParOf" srcId="{8BE157EE-C661-40B8-AB45-B5782E45314C}" destId="{F2956050-4F3D-4134-A8D3-FD510FFBE3C9}" srcOrd="2" destOrd="0" presId="urn:microsoft.com/office/officeart/2018/5/layout/IconCircleLabelList"/>
    <dgm:cxn modelId="{CD6EC3FD-61F7-45C4-A9C1-1BF40368E465}" type="presParOf" srcId="{F2956050-4F3D-4134-A8D3-FD510FFBE3C9}" destId="{77E86FAA-246E-45A9-9F18-D2F194D3FA1E}" srcOrd="0" destOrd="0" presId="urn:microsoft.com/office/officeart/2018/5/layout/IconCircleLabelList"/>
    <dgm:cxn modelId="{A7A228D6-5803-416C-9614-D6BEA48C7270}" type="presParOf" srcId="{F2956050-4F3D-4134-A8D3-FD510FFBE3C9}" destId="{AEA6688F-21C6-46AA-A215-257A40179C9F}" srcOrd="1" destOrd="0" presId="urn:microsoft.com/office/officeart/2018/5/layout/IconCircleLabelList"/>
    <dgm:cxn modelId="{5CACBBE4-310C-4E04-B469-9331E6F5B6E0}" type="presParOf" srcId="{F2956050-4F3D-4134-A8D3-FD510FFBE3C9}" destId="{49BF1E64-3943-4B06-AEDB-89F44C6B94D2}" srcOrd="2" destOrd="0" presId="urn:microsoft.com/office/officeart/2018/5/layout/IconCircleLabelList"/>
    <dgm:cxn modelId="{25C84F99-9D79-4026-A1B1-3763F04670C2}" type="presParOf" srcId="{F2956050-4F3D-4134-A8D3-FD510FFBE3C9}" destId="{377482A6-950F-4A07-ADBD-7CCDE540820E}" srcOrd="3" destOrd="0" presId="urn:microsoft.com/office/officeart/2018/5/layout/IconCircleLabelList"/>
    <dgm:cxn modelId="{3C4718C8-7D47-40EF-9685-FDE90FB3CA35}" type="presParOf" srcId="{8BE157EE-C661-40B8-AB45-B5782E45314C}" destId="{F27F2E32-6918-44E1-85FF-8DB02D0FACB2}" srcOrd="3" destOrd="0" presId="urn:microsoft.com/office/officeart/2018/5/layout/IconCircleLabelList"/>
    <dgm:cxn modelId="{F2AE5B58-8C17-44FC-AD4E-F0D2CD640933}" type="presParOf" srcId="{8BE157EE-C661-40B8-AB45-B5782E45314C}" destId="{72DDF252-8880-4700-BA6C-9F9D8DFDEEFD}" srcOrd="4" destOrd="0" presId="urn:microsoft.com/office/officeart/2018/5/layout/IconCircleLabelList"/>
    <dgm:cxn modelId="{835E7783-24C1-440E-8D19-C6A77CB2C600}" type="presParOf" srcId="{72DDF252-8880-4700-BA6C-9F9D8DFDEEFD}" destId="{DF5FE3EB-FE02-4228-9F83-E8A338194719}" srcOrd="0" destOrd="0" presId="urn:microsoft.com/office/officeart/2018/5/layout/IconCircleLabelList"/>
    <dgm:cxn modelId="{3915EC52-9C9D-4653-B723-7EC643D093EB}" type="presParOf" srcId="{72DDF252-8880-4700-BA6C-9F9D8DFDEEFD}" destId="{F774FE37-1240-41F5-AF3A-DA804E4A144A}" srcOrd="1" destOrd="0" presId="urn:microsoft.com/office/officeart/2018/5/layout/IconCircleLabelList"/>
    <dgm:cxn modelId="{DED26ACD-15F5-4767-A9AD-69FB3FBED517}" type="presParOf" srcId="{72DDF252-8880-4700-BA6C-9F9D8DFDEEFD}" destId="{A93DDC5E-6231-4E87-AC35-E6FBCCE57AE0}" srcOrd="2" destOrd="0" presId="urn:microsoft.com/office/officeart/2018/5/layout/IconCircleLabelList"/>
    <dgm:cxn modelId="{FEC0B7A1-C64B-4F62-8595-2171DE3CD83F}" type="presParOf" srcId="{72DDF252-8880-4700-BA6C-9F9D8DFDEEFD}" destId="{81BCF177-1531-4CCF-8531-0BF349971D30}" srcOrd="3" destOrd="0" presId="urn:microsoft.com/office/officeart/2018/5/layout/IconCircleLabelList"/>
    <dgm:cxn modelId="{031EC1DD-8190-40DA-B78C-3F0594616DBA}" type="presParOf" srcId="{8BE157EE-C661-40B8-AB45-B5782E45314C}" destId="{71D55802-1F56-41BF-B755-1FA5190EBD97}" srcOrd="5" destOrd="0" presId="urn:microsoft.com/office/officeart/2018/5/layout/IconCircleLabelList"/>
    <dgm:cxn modelId="{4A9C0421-20BE-4DF6-9468-56DDD570447E}" type="presParOf" srcId="{8BE157EE-C661-40B8-AB45-B5782E45314C}" destId="{F6E81E1C-0D07-41A6-85B9-53055E68816F}" srcOrd="6" destOrd="0" presId="urn:microsoft.com/office/officeart/2018/5/layout/IconCircleLabelList"/>
    <dgm:cxn modelId="{4F0CBC8C-F872-4C8E-AD18-4960A3AB3A5F}" type="presParOf" srcId="{F6E81E1C-0D07-41A6-85B9-53055E68816F}" destId="{063179EE-11AA-499D-AAEA-E68AC6110960}" srcOrd="0" destOrd="0" presId="urn:microsoft.com/office/officeart/2018/5/layout/IconCircleLabelList"/>
    <dgm:cxn modelId="{159E4031-0B20-42A9-9CCE-2EABDF2CBB7C}" type="presParOf" srcId="{F6E81E1C-0D07-41A6-85B9-53055E68816F}" destId="{8A538694-8C69-4BB1-8EAA-2C46F168C39E}" srcOrd="1" destOrd="0" presId="urn:microsoft.com/office/officeart/2018/5/layout/IconCircleLabelList"/>
    <dgm:cxn modelId="{48E3C1D2-152D-489B-B5D0-6A3CB921F315}" type="presParOf" srcId="{F6E81E1C-0D07-41A6-85B9-53055E68816F}" destId="{5320022C-D828-4254-9B7F-7A259FD7170C}" srcOrd="2" destOrd="0" presId="urn:microsoft.com/office/officeart/2018/5/layout/IconCircleLabelList"/>
    <dgm:cxn modelId="{1FCB337F-0798-4308-BC93-675536A4B68E}" type="presParOf" srcId="{F6E81E1C-0D07-41A6-85B9-53055E68816F}" destId="{9EB26A7C-7FF1-485F-9A07-38B85021F5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F063B3-12BB-4AB9-B4AA-CBA2D74BB8D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DAB8D62-8918-491E-B312-F2CDC80A62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Customize verticals for SharePoint content</a:t>
          </a:r>
          <a:endParaRPr lang="en-US"/>
        </a:p>
      </dgm:t>
    </dgm:pt>
    <dgm:pt modelId="{FA5609F8-C0AE-4655-B283-89B1E1401F48}" type="parTrans" cxnId="{D1E82622-17F2-440B-956D-90CBDD36ED25}">
      <dgm:prSet/>
      <dgm:spPr/>
      <dgm:t>
        <a:bodyPr/>
        <a:lstStyle/>
        <a:p>
          <a:endParaRPr lang="en-US"/>
        </a:p>
      </dgm:t>
    </dgm:pt>
    <dgm:pt modelId="{32706CEF-E2D5-4578-8EB9-06BD25C99890}" type="sibTrans" cxnId="{D1E82622-17F2-440B-956D-90CBDD36ED25}">
      <dgm:prSet/>
      <dgm:spPr/>
      <dgm:t>
        <a:bodyPr/>
        <a:lstStyle/>
        <a:p>
          <a:endParaRPr lang="en-US"/>
        </a:p>
      </dgm:t>
    </dgm:pt>
    <dgm:pt modelId="{4B7EEA1B-6611-432A-B62F-1B1007A295D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Custom result types and layouts for SharePoint content</a:t>
          </a:r>
          <a:endParaRPr lang="en-US"/>
        </a:p>
      </dgm:t>
    </dgm:pt>
    <dgm:pt modelId="{BC79F382-B8E6-4CA2-9600-95575DC537D6}" type="parTrans" cxnId="{574DA04B-6750-40E9-A5E4-FD7D3A42B9DE}">
      <dgm:prSet/>
      <dgm:spPr/>
      <dgm:t>
        <a:bodyPr/>
        <a:lstStyle/>
        <a:p>
          <a:endParaRPr lang="en-US"/>
        </a:p>
      </dgm:t>
    </dgm:pt>
    <dgm:pt modelId="{C571C7DE-853C-4B22-B4A2-47E45D99448A}" type="sibTrans" cxnId="{574DA04B-6750-40E9-A5E4-FD7D3A42B9DE}">
      <dgm:prSet/>
      <dgm:spPr/>
      <dgm:t>
        <a:bodyPr/>
        <a:lstStyle/>
        <a:p>
          <a:endParaRPr lang="en-US"/>
        </a:p>
      </dgm:t>
    </dgm:pt>
    <dgm:pt modelId="{9FEBB6E9-CEBD-4637-BDF4-E201840B38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/>
            <a:t>Custom query suggestions in the search box via SPFx</a:t>
          </a:r>
          <a:endParaRPr lang="en-US"/>
        </a:p>
      </dgm:t>
    </dgm:pt>
    <dgm:pt modelId="{646C16E8-4893-4766-8E84-1CE2B87E3D50}" type="parTrans" cxnId="{AB37965E-D4E6-4D16-9777-5A8C47A520D5}">
      <dgm:prSet/>
      <dgm:spPr/>
      <dgm:t>
        <a:bodyPr/>
        <a:lstStyle/>
        <a:p>
          <a:endParaRPr lang="en-US"/>
        </a:p>
      </dgm:t>
    </dgm:pt>
    <dgm:pt modelId="{B5AC435D-86CE-4EFC-B0A5-729BF91D3BC4}" type="sibTrans" cxnId="{AB37965E-D4E6-4D16-9777-5A8C47A520D5}">
      <dgm:prSet/>
      <dgm:spPr/>
      <dgm:t>
        <a:bodyPr/>
        <a:lstStyle/>
        <a:p>
          <a:endParaRPr lang="en-US"/>
        </a:p>
      </dgm:t>
    </dgm:pt>
    <dgm:pt modelId="{50D82786-4D9F-4758-974B-97C8268492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 dirty="0"/>
            <a:t>Custom refiners</a:t>
          </a:r>
          <a:endParaRPr lang="en-US" dirty="0"/>
        </a:p>
      </dgm:t>
    </dgm:pt>
    <dgm:pt modelId="{8C847854-E7F4-4B1C-9AF1-7B958748B080}" type="parTrans" cxnId="{FA6CFAAA-79AB-4531-B76D-7A32204FF39D}">
      <dgm:prSet/>
      <dgm:spPr/>
      <dgm:t>
        <a:bodyPr/>
        <a:lstStyle/>
        <a:p>
          <a:endParaRPr lang="en-US"/>
        </a:p>
      </dgm:t>
    </dgm:pt>
    <dgm:pt modelId="{6CB80298-2CCC-420F-8AAF-BED0A5CB316F}" type="sibTrans" cxnId="{FA6CFAAA-79AB-4531-B76D-7A32204FF39D}">
      <dgm:prSet/>
      <dgm:spPr/>
      <dgm:t>
        <a:bodyPr/>
        <a:lstStyle/>
        <a:p>
          <a:endParaRPr lang="en-US"/>
        </a:p>
      </dgm:t>
    </dgm:pt>
    <dgm:pt modelId="{1634C801-152D-491F-90CC-3A70F0AE9449}" type="pres">
      <dgm:prSet presAssocID="{E9F063B3-12BB-4AB9-B4AA-CBA2D74BB8DF}" presName="root" presStyleCnt="0">
        <dgm:presLayoutVars>
          <dgm:dir/>
          <dgm:resizeHandles val="exact"/>
        </dgm:presLayoutVars>
      </dgm:prSet>
      <dgm:spPr/>
    </dgm:pt>
    <dgm:pt modelId="{D87C23B0-EF04-434D-8257-350464CD90BC}" type="pres">
      <dgm:prSet presAssocID="{8DAB8D62-8918-491E-B312-F2CDC80A621E}" presName="compNode" presStyleCnt="0"/>
      <dgm:spPr/>
    </dgm:pt>
    <dgm:pt modelId="{3171A348-EA4D-4DDE-89CE-89CC577F7D58}" type="pres">
      <dgm:prSet presAssocID="{8DAB8D62-8918-491E-B312-F2CDC80A621E}" presName="iconBgRect" presStyleLbl="bgShp" presStyleIdx="0" presStyleCnt="4"/>
      <dgm:spPr/>
    </dgm:pt>
    <dgm:pt modelId="{B91403EF-1882-40B6-8524-82CABAA41069}" type="pres">
      <dgm:prSet presAssocID="{8DAB8D62-8918-491E-B312-F2CDC80A621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24BCF60C-2146-4817-84D9-96649F5CA850}" type="pres">
      <dgm:prSet presAssocID="{8DAB8D62-8918-491E-B312-F2CDC80A621E}" presName="spaceRect" presStyleCnt="0"/>
      <dgm:spPr/>
    </dgm:pt>
    <dgm:pt modelId="{364D2870-241D-4FFF-B136-BBC8FA9B4B04}" type="pres">
      <dgm:prSet presAssocID="{8DAB8D62-8918-491E-B312-F2CDC80A621E}" presName="textRect" presStyleLbl="revTx" presStyleIdx="0" presStyleCnt="4">
        <dgm:presLayoutVars>
          <dgm:chMax val="1"/>
          <dgm:chPref val="1"/>
        </dgm:presLayoutVars>
      </dgm:prSet>
      <dgm:spPr/>
    </dgm:pt>
    <dgm:pt modelId="{7B967EA5-3834-4BE2-9A64-6248E40E80F7}" type="pres">
      <dgm:prSet presAssocID="{32706CEF-E2D5-4578-8EB9-06BD25C99890}" presName="sibTrans" presStyleCnt="0"/>
      <dgm:spPr/>
    </dgm:pt>
    <dgm:pt modelId="{4180F74D-7638-4C61-AAD0-47E2FE9C9CF3}" type="pres">
      <dgm:prSet presAssocID="{50D82786-4D9F-4758-974B-97C8268492EA}" presName="compNode" presStyleCnt="0"/>
      <dgm:spPr/>
    </dgm:pt>
    <dgm:pt modelId="{F0A44A10-F6AB-41CA-9687-FC22DF14FEBE}" type="pres">
      <dgm:prSet presAssocID="{50D82786-4D9F-4758-974B-97C8268492EA}" presName="iconBgRect" presStyleLbl="bgShp" presStyleIdx="1" presStyleCnt="4"/>
      <dgm:spPr/>
    </dgm:pt>
    <dgm:pt modelId="{3A8AB180-E866-4203-B05E-CDD2105E5BB3}" type="pres">
      <dgm:prSet presAssocID="{50D82786-4D9F-4758-974B-97C8268492E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5B403C7C-CC66-4AA9-A133-A5DBF3AA71B7}" type="pres">
      <dgm:prSet presAssocID="{50D82786-4D9F-4758-974B-97C8268492EA}" presName="spaceRect" presStyleCnt="0"/>
      <dgm:spPr/>
    </dgm:pt>
    <dgm:pt modelId="{CDD1C1BC-689B-4214-84FD-4ABABA15F360}" type="pres">
      <dgm:prSet presAssocID="{50D82786-4D9F-4758-974B-97C8268492EA}" presName="textRect" presStyleLbl="revTx" presStyleIdx="1" presStyleCnt="4">
        <dgm:presLayoutVars>
          <dgm:chMax val="1"/>
          <dgm:chPref val="1"/>
        </dgm:presLayoutVars>
      </dgm:prSet>
      <dgm:spPr/>
    </dgm:pt>
    <dgm:pt modelId="{7403E5CF-9E90-4FD2-8C37-8FE65C81E27C}" type="pres">
      <dgm:prSet presAssocID="{6CB80298-2CCC-420F-8AAF-BED0A5CB316F}" presName="sibTrans" presStyleCnt="0"/>
      <dgm:spPr/>
    </dgm:pt>
    <dgm:pt modelId="{16242707-1896-4DFB-B4E1-436AAD2FF4FD}" type="pres">
      <dgm:prSet presAssocID="{4B7EEA1B-6611-432A-B62F-1B1007A295D0}" presName="compNode" presStyleCnt="0"/>
      <dgm:spPr/>
    </dgm:pt>
    <dgm:pt modelId="{97D6BFE3-3D77-4BA6-8C58-03CB705389E1}" type="pres">
      <dgm:prSet presAssocID="{4B7EEA1B-6611-432A-B62F-1B1007A295D0}" presName="iconBgRect" presStyleLbl="bgShp" presStyleIdx="2" presStyleCnt="4"/>
      <dgm:spPr/>
    </dgm:pt>
    <dgm:pt modelId="{815D826E-EE75-4862-B3F6-308259D095DB}" type="pres">
      <dgm:prSet presAssocID="{4B7EEA1B-6611-432A-B62F-1B1007A295D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8F474C7-E17E-4EB9-A3FE-EB4A1F445876}" type="pres">
      <dgm:prSet presAssocID="{4B7EEA1B-6611-432A-B62F-1B1007A295D0}" presName="spaceRect" presStyleCnt="0"/>
      <dgm:spPr/>
    </dgm:pt>
    <dgm:pt modelId="{B25A3F26-482A-4772-B95E-159B75B663CC}" type="pres">
      <dgm:prSet presAssocID="{4B7EEA1B-6611-432A-B62F-1B1007A295D0}" presName="textRect" presStyleLbl="revTx" presStyleIdx="2" presStyleCnt="4">
        <dgm:presLayoutVars>
          <dgm:chMax val="1"/>
          <dgm:chPref val="1"/>
        </dgm:presLayoutVars>
      </dgm:prSet>
      <dgm:spPr/>
    </dgm:pt>
    <dgm:pt modelId="{538A121F-16FF-43C2-82BF-42B7A227F21E}" type="pres">
      <dgm:prSet presAssocID="{C571C7DE-853C-4B22-B4A2-47E45D99448A}" presName="sibTrans" presStyleCnt="0"/>
      <dgm:spPr/>
    </dgm:pt>
    <dgm:pt modelId="{C4B9B76A-B7C6-458D-8136-251A51E2BEFF}" type="pres">
      <dgm:prSet presAssocID="{9FEBB6E9-CEBD-4637-BDF4-E201840B3833}" presName="compNode" presStyleCnt="0"/>
      <dgm:spPr/>
    </dgm:pt>
    <dgm:pt modelId="{D17E3176-B731-4F7A-A41F-EC601E04C42A}" type="pres">
      <dgm:prSet presAssocID="{9FEBB6E9-CEBD-4637-BDF4-E201840B3833}" presName="iconBgRect" presStyleLbl="bgShp" presStyleIdx="3" presStyleCnt="4"/>
      <dgm:spPr/>
    </dgm:pt>
    <dgm:pt modelId="{C6B8BE74-8C08-473A-A7E1-7EF09C568A1B}" type="pres">
      <dgm:prSet presAssocID="{9FEBB6E9-CEBD-4637-BDF4-E201840B383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EC8FD602-1BD4-4F95-9AB1-242EE9659FDE}" type="pres">
      <dgm:prSet presAssocID="{9FEBB6E9-CEBD-4637-BDF4-E201840B3833}" presName="spaceRect" presStyleCnt="0"/>
      <dgm:spPr/>
    </dgm:pt>
    <dgm:pt modelId="{D60FEFB7-2CDA-4F30-8D7C-9217F44E4D71}" type="pres">
      <dgm:prSet presAssocID="{9FEBB6E9-CEBD-4637-BDF4-E201840B383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E9CA420-65B7-46AB-8F2D-04635CC68383}" type="presOf" srcId="{50D82786-4D9F-4758-974B-97C8268492EA}" destId="{CDD1C1BC-689B-4214-84FD-4ABABA15F360}" srcOrd="0" destOrd="0" presId="urn:microsoft.com/office/officeart/2018/5/layout/IconCircleLabelList"/>
    <dgm:cxn modelId="{D1E82622-17F2-440B-956D-90CBDD36ED25}" srcId="{E9F063B3-12BB-4AB9-B4AA-CBA2D74BB8DF}" destId="{8DAB8D62-8918-491E-B312-F2CDC80A621E}" srcOrd="0" destOrd="0" parTransId="{FA5609F8-C0AE-4655-B283-89B1E1401F48}" sibTransId="{32706CEF-E2D5-4578-8EB9-06BD25C99890}"/>
    <dgm:cxn modelId="{C4961726-4FA7-4788-A657-4D6A499420D5}" type="presOf" srcId="{4B7EEA1B-6611-432A-B62F-1B1007A295D0}" destId="{B25A3F26-482A-4772-B95E-159B75B663CC}" srcOrd="0" destOrd="0" presId="urn:microsoft.com/office/officeart/2018/5/layout/IconCircleLabelList"/>
    <dgm:cxn modelId="{AB37965E-D4E6-4D16-9777-5A8C47A520D5}" srcId="{E9F063B3-12BB-4AB9-B4AA-CBA2D74BB8DF}" destId="{9FEBB6E9-CEBD-4637-BDF4-E201840B3833}" srcOrd="3" destOrd="0" parTransId="{646C16E8-4893-4766-8E84-1CE2B87E3D50}" sibTransId="{B5AC435D-86CE-4EFC-B0A5-729BF91D3BC4}"/>
    <dgm:cxn modelId="{F7991D4A-B12E-473C-A16A-4BD170B66CCC}" type="presOf" srcId="{E9F063B3-12BB-4AB9-B4AA-CBA2D74BB8DF}" destId="{1634C801-152D-491F-90CC-3A70F0AE9449}" srcOrd="0" destOrd="0" presId="urn:microsoft.com/office/officeart/2018/5/layout/IconCircleLabelList"/>
    <dgm:cxn modelId="{574DA04B-6750-40E9-A5E4-FD7D3A42B9DE}" srcId="{E9F063B3-12BB-4AB9-B4AA-CBA2D74BB8DF}" destId="{4B7EEA1B-6611-432A-B62F-1B1007A295D0}" srcOrd="2" destOrd="0" parTransId="{BC79F382-B8E6-4CA2-9600-95575DC537D6}" sibTransId="{C571C7DE-853C-4B22-B4A2-47E45D99448A}"/>
    <dgm:cxn modelId="{C9E5FA56-6D9B-4E0E-8705-35013810F34B}" type="presOf" srcId="{8DAB8D62-8918-491E-B312-F2CDC80A621E}" destId="{364D2870-241D-4FFF-B136-BBC8FA9B4B04}" srcOrd="0" destOrd="0" presId="urn:microsoft.com/office/officeart/2018/5/layout/IconCircleLabelList"/>
    <dgm:cxn modelId="{FA6CFAAA-79AB-4531-B76D-7A32204FF39D}" srcId="{E9F063B3-12BB-4AB9-B4AA-CBA2D74BB8DF}" destId="{50D82786-4D9F-4758-974B-97C8268492EA}" srcOrd="1" destOrd="0" parTransId="{8C847854-E7F4-4B1C-9AF1-7B958748B080}" sibTransId="{6CB80298-2CCC-420F-8AAF-BED0A5CB316F}"/>
    <dgm:cxn modelId="{217E57D9-1713-4F16-B096-6F4B82EB556B}" type="presOf" srcId="{9FEBB6E9-CEBD-4637-BDF4-E201840B3833}" destId="{D60FEFB7-2CDA-4F30-8D7C-9217F44E4D71}" srcOrd="0" destOrd="0" presId="urn:microsoft.com/office/officeart/2018/5/layout/IconCircleLabelList"/>
    <dgm:cxn modelId="{3D8A603B-D70E-4148-8447-8775946B5630}" type="presParOf" srcId="{1634C801-152D-491F-90CC-3A70F0AE9449}" destId="{D87C23B0-EF04-434D-8257-350464CD90BC}" srcOrd="0" destOrd="0" presId="urn:microsoft.com/office/officeart/2018/5/layout/IconCircleLabelList"/>
    <dgm:cxn modelId="{0550CA11-C000-4771-85F8-DF729FFEDD6D}" type="presParOf" srcId="{D87C23B0-EF04-434D-8257-350464CD90BC}" destId="{3171A348-EA4D-4DDE-89CE-89CC577F7D58}" srcOrd="0" destOrd="0" presId="urn:microsoft.com/office/officeart/2018/5/layout/IconCircleLabelList"/>
    <dgm:cxn modelId="{871B8758-E4F4-4942-9DFE-C7EEB8818AB4}" type="presParOf" srcId="{D87C23B0-EF04-434D-8257-350464CD90BC}" destId="{B91403EF-1882-40B6-8524-82CABAA41069}" srcOrd="1" destOrd="0" presId="urn:microsoft.com/office/officeart/2018/5/layout/IconCircleLabelList"/>
    <dgm:cxn modelId="{B08538A5-DE64-495B-8646-716BB1B6CDAD}" type="presParOf" srcId="{D87C23B0-EF04-434D-8257-350464CD90BC}" destId="{24BCF60C-2146-4817-84D9-96649F5CA850}" srcOrd="2" destOrd="0" presId="urn:microsoft.com/office/officeart/2018/5/layout/IconCircleLabelList"/>
    <dgm:cxn modelId="{DC807216-EF77-490B-B531-68AE5EF27F47}" type="presParOf" srcId="{D87C23B0-EF04-434D-8257-350464CD90BC}" destId="{364D2870-241D-4FFF-B136-BBC8FA9B4B04}" srcOrd="3" destOrd="0" presId="urn:microsoft.com/office/officeart/2018/5/layout/IconCircleLabelList"/>
    <dgm:cxn modelId="{0B2D92B2-624F-4D17-96ED-536D44C83186}" type="presParOf" srcId="{1634C801-152D-491F-90CC-3A70F0AE9449}" destId="{7B967EA5-3834-4BE2-9A64-6248E40E80F7}" srcOrd="1" destOrd="0" presId="urn:microsoft.com/office/officeart/2018/5/layout/IconCircleLabelList"/>
    <dgm:cxn modelId="{9ADC6359-9644-4545-BE28-CA826F65C6F3}" type="presParOf" srcId="{1634C801-152D-491F-90CC-3A70F0AE9449}" destId="{4180F74D-7638-4C61-AAD0-47E2FE9C9CF3}" srcOrd="2" destOrd="0" presId="urn:microsoft.com/office/officeart/2018/5/layout/IconCircleLabelList"/>
    <dgm:cxn modelId="{FA2CEF99-8C00-4883-8EBD-73E007F78CED}" type="presParOf" srcId="{4180F74D-7638-4C61-AAD0-47E2FE9C9CF3}" destId="{F0A44A10-F6AB-41CA-9687-FC22DF14FEBE}" srcOrd="0" destOrd="0" presId="urn:microsoft.com/office/officeart/2018/5/layout/IconCircleLabelList"/>
    <dgm:cxn modelId="{7BFDC368-AF28-4DA4-8C53-4EC23E94EA21}" type="presParOf" srcId="{4180F74D-7638-4C61-AAD0-47E2FE9C9CF3}" destId="{3A8AB180-E866-4203-B05E-CDD2105E5BB3}" srcOrd="1" destOrd="0" presId="urn:microsoft.com/office/officeart/2018/5/layout/IconCircleLabelList"/>
    <dgm:cxn modelId="{37393F36-F7D6-49E3-B26A-8066934C9660}" type="presParOf" srcId="{4180F74D-7638-4C61-AAD0-47E2FE9C9CF3}" destId="{5B403C7C-CC66-4AA9-A133-A5DBF3AA71B7}" srcOrd="2" destOrd="0" presId="urn:microsoft.com/office/officeart/2018/5/layout/IconCircleLabelList"/>
    <dgm:cxn modelId="{2A2B6BEE-D2F3-44AD-9909-1DD01EA13C26}" type="presParOf" srcId="{4180F74D-7638-4C61-AAD0-47E2FE9C9CF3}" destId="{CDD1C1BC-689B-4214-84FD-4ABABA15F360}" srcOrd="3" destOrd="0" presId="urn:microsoft.com/office/officeart/2018/5/layout/IconCircleLabelList"/>
    <dgm:cxn modelId="{E130BC55-9B6B-4315-8D53-E20E6BC183CC}" type="presParOf" srcId="{1634C801-152D-491F-90CC-3A70F0AE9449}" destId="{7403E5CF-9E90-4FD2-8C37-8FE65C81E27C}" srcOrd="3" destOrd="0" presId="urn:microsoft.com/office/officeart/2018/5/layout/IconCircleLabelList"/>
    <dgm:cxn modelId="{B4F5C4AA-7E9E-46DB-A5D4-B4A5F4208DED}" type="presParOf" srcId="{1634C801-152D-491F-90CC-3A70F0AE9449}" destId="{16242707-1896-4DFB-B4E1-436AAD2FF4FD}" srcOrd="4" destOrd="0" presId="urn:microsoft.com/office/officeart/2018/5/layout/IconCircleLabelList"/>
    <dgm:cxn modelId="{7EB8681E-647D-4021-9A00-1D8C9EC8E032}" type="presParOf" srcId="{16242707-1896-4DFB-B4E1-436AAD2FF4FD}" destId="{97D6BFE3-3D77-4BA6-8C58-03CB705389E1}" srcOrd="0" destOrd="0" presId="urn:microsoft.com/office/officeart/2018/5/layout/IconCircleLabelList"/>
    <dgm:cxn modelId="{347D2689-11E8-4AD5-B417-AF773DD3BB91}" type="presParOf" srcId="{16242707-1896-4DFB-B4E1-436AAD2FF4FD}" destId="{815D826E-EE75-4862-B3F6-308259D095DB}" srcOrd="1" destOrd="0" presId="urn:microsoft.com/office/officeart/2018/5/layout/IconCircleLabelList"/>
    <dgm:cxn modelId="{5D5F524F-8707-4531-9E5B-E8462D69C6EE}" type="presParOf" srcId="{16242707-1896-4DFB-B4E1-436AAD2FF4FD}" destId="{C8F474C7-E17E-4EB9-A3FE-EB4A1F445876}" srcOrd="2" destOrd="0" presId="urn:microsoft.com/office/officeart/2018/5/layout/IconCircleLabelList"/>
    <dgm:cxn modelId="{C5845710-AE31-478B-A8EC-996F78A4B531}" type="presParOf" srcId="{16242707-1896-4DFB-B4E1-436AAD2FF4FD}" destId="{B25A3F26-482A-4772-B95E-159B75B663CC}" srcOrd="3" destOrd="0" presId="urn:microsoft.com/office/officeart/2018/5/layout/IconCircleLabelList"/>
    <dgm:cxn modelId="{7781E9FB-DC2D-406E-B905-677886664B0C}" type="presParOf" srcId="{1634C801-152D-491F-90CC-3A70F0AE9449}" destId="{538A121F-16FF-43C2-82BF-42B7A227F21E}" srcOrd="5" destOrd="0" presId="urn:microsoft.com/office/officeart/2018/5/layout/IconCircleLabelList"/>
    <dgm:cxn modelId="{69D1557C-B18E-4685-A77F-E68D34FD27D6}" type="presParOf" srcId="{1634C801-152D-491F-90CC-3A70F0AE9449}" destId="{C4B9B76A-B7C6-458D-8136-251A51E2BEFF}" srcOrd="6" destOrd="0" presId="urn:microsoft.com/office/officeart/2018/5/layout/IconCircleLabelList"/>
    <dgm:cxn modelId="{6EC686EB-8AA9-4C9A-9A68-D39064ACE44A}" type="presParOf" srcId="{C4B9B76A-B7C6-458D-8136-251A51E2BEFF}" destId="{D17E3176-B731-4F7A-A41F-EC601E04C42A}" srcOrd="0" destOrd="0" presId="urn:microsoft.com/office/officeart/2018/5/layout/IconCircleLabelList"/>
    <dgm:cxn modelId="{C311C56D-6F7E-4189-BBCA-CAB4AB75447F}" type="presParOf" srcId="{C4B9B76A-B7C6-458D-8136-251A51E2BEFF}" destId="{C6B8BE74-8C08-473A-A7E1-7EF09C568A1B}" srcOrd="1" destOrd="0" presId="urn:microsoft.com/office/officeart/2018/5/layout/IconCircleLabelList"/>
    <dgm:cxn modelId="{E9651F60-AC12-4654-890C-39EF346A6133}" type="presParOf" srcId="{C4B9B76A-B7C6-458D-8136-251A51E2BEFF}" destId="{EC8FD602-1BD4-4F95-9AB1-242EE9659FDE}" srcOrd="2" destOrd="0" presId="urn:microsoft.com/office/officeart/2018/5/layout/IconCircleLabelList"/>
    <dgm:cxn modelId="{3D78B030-A465-46CD-8BBF-2EF683D06A90}" type="presParOf" srcId="{C4B9B76A-B7C6-458D-8136-251A51E2BEFF}" destId="{D60FEFB7-2CDA-4F30-8D7C-9217F44E4D7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43A32-F363-4CD0-879C-531BF63D818A}">
      <dsp:nvSpPr>
        <dsp:cNvPr id="0" name=""/>
        <dsp:cNvSpPr/>
      </dsp:nvSpPr>
      <dsp:spPr>
        <a:xfrm>
          <a:off x="0" y="1762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B6474-F6D1-4940-B6C1-524E4F74B232}">
      <dsp:nvSpPr>
        <dsp:cNvPr id="0" name=""/>
        <dsp:cNvSpPr/>
      </dsp:nvSpPr>
      <dsp:spPr>
        <a:xfrm>
          <a:off x="227155" y="170720"/>
          <a:ext cx="413009" cy="413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1E2A8-032C-4F5D-8EBA-A3C0783C94FA}">
      <dsp:nvSpPr>
        <dsp:cNvPr id="0" name=""/>
        <dsp:cNvSpPr/>
      </dsp:nvSpPr>
      <dsp:spPr>
        <a:xfrm>
          <a:off x="867320" y="1762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/>
            <a:t>Current State</a:t>
          </a:r>
          <a:endParaRPr lang="en-US" sz="1900" kern="1200"/>
        </a:p>
      </dsp:txBody>
      <dsp:txXfrm>
        <a:off x="867320" y="1762"/>
        <a:ext cx="5422905" cy="750926"/>
      </dsp:txXfrm>
    </dsp:sp>
    <dsp:sp modelId="{190BE54A-BC81-40DE-BDC8-5DFAE660825E}">
      <dsp:nvSpPr>
        <dsp:cNvPr id="0" name=""/>
        <dsp:cNvSpPr/>
      </dsp:nvSpPr>
      <dsp:spPr>
        <a:xfrm>
          <a:off x="0" y="940420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C1F9F-BA43-48AD-986F-B873AC54548B}">
      <dsp:nvSpPr>
        <dsp:cNvPr id="0" name=""/>
        <dsp:cNvSpPr/>
      </dsp:nvSpPr>
      <dsp:spPr>
        <a:xfrm>
          <a:off x="227155" y="1109379"/>
          <a:ext cx="413009" cy="413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1876A-D50F-4404-B012-CBB71D7C1DEA}">
      <dsp:nvSpPr>
        <dsp:cNvPr id="0" name=""/>
        <dsp:cNvSpPr/>
      </dsp:nvSpPr>
      <dsp:spPr>
        <a:xfrm>
          <a:off x="867320" y="940420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/>
            <a:t>Project Cortex</a:t>
          </a:r>
          <a:endParaRPr lang="en-US" sz="1900" kern="1200"/>
        </a:p>
      </dsp:txBody>
      <dsp:txXfrm>
        <a:off x="867320" y="940420"/>
        <a:ext cx="5422905" cy="750926"/>
      </dsp:txXfrm>
    </dsp:sp>
    <dsp:sp modelId="{C31E84E6-A0C9-436B-8836-322CEA86AEAF}">
      <dsp:nvSpPr>
        <dsp:cNvPr id="0" name=""/>
        <dsp:cNvSpPr/>
      </dsp:nvSpPr>
      <dsp:spPr>
        <a:xfrm>
          <a:off x="0" y="1879079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11A9A-EC02-439D-A59B-4862C0267EC2}">
      <dsp:nvSpPr>
        <dsp:cNvPr id="0" name=""/>
        <dsp:cNvSpPr/>
      </dsp:nvSpPr>
      <dsp:spPr>
        <a:xfrm>
          <a:off x="227155" y="2048038"/>
          <a:ext cx="413009" cy="4130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47CE9-4B73-4124-9F8C-F90C74FB9D2B}">
      <dsp:nvSpPr>
        <dsp:cNvPr id="0" name=""/>
        <dsp:cNvSpPr/>
      </dsp:nvSpPr>
      <dsp:spPr>
        <a:xfrm>
          <a:off x="867320" y="1879079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/>
            <a:t>Microsoft Graph Search API</a:t>
          </a:r>
          <a:endParaRPr lang="en-US" sz="1900" kern="1200"/>
        </a:p>
      </dsp:txBody>
      <dsp:txXfrm>
        <a:off x="867320" y="1879079"/>
        <a:ext cx="5422905" cy="750926"/>
      </dsp:txXfrm>
    </dsp:sp>
    <dsp:sp modelId="{40252467-2330-43A9-8DE2-AF2E4825B5D7}">
      <dsp:nvSpPr>
        <dsp:cNvPr id="0" name=""/>
        <dsp:cNvSpPr/>
      </dsp:nvSpPr>
      <dsp:spPr>
        <a:xfrm>
          <a:off x="0" y="2817738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DC9C7-CB0E-4B08-9F65-DEE9DA0AAC13}">
      <dsp:nvSpPr>
        <dsp:cNvPr id="0" name=""/>
        <dsp:cNvSpPr/>
      </dsp:nvSpPr>
      <dsp:spPr>
        <a:xfrm>
          <a:off x="227155" y="2986696"/>
          <a:ext cx="413009" cy="4130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BD6D6-B44A-486B-9F2E-1F82A8333790}">
      <dsp:nvSpPr>
        <dsp:cNvPr id="0" name=""/>
        <dsp:cNvSpPr/>
      </dsp:nvSpPr>
      <dsp:spPr>
        <a:xfrm>
          <a:off x="867320" y="2817738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 dirty="0"/>
            <a:t>Microsoft Graph Connectors vs </a:t>
          </a:r>
          <a:br>
            <a:rPr lang="de-AT" sz="1900" kern="1200" dirty="0"/>
          </a:br>
          <a:r>
            <a:rPr lang="de-AT" sz="1900" kern="1200" dirty="0"/>
            <a:t>Cloud Hybrid Search</a:t>
          </a:r>
          <a:endParaRPr lang="en-US" sz="1900" kern="1200" dirty="0"/>
        </a:p>
      </dsp:txBody>
      <dsp:txXfrm>
        <a:off x="867320" y="2817738"/>
        <a:ext cx="5422905" cy="750926"/>
      </dsp:txXfrm>
    </dsp:sp>
    <dsp:sp modelId="{18E3D761-E6E4-49FE-B727-637051305DAD}">
      <dsp:nvSpPr>
        <dsp:cNvPr id="0" name=""/>
        <dsp:cNvSpPr/>
      </dsp:nvSpPr>
      <dsp:spPr>
        <a:xfrm>
          <a:off x="0" y="3756397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2DFA1-E3D6-4DE6-B7B6-0D168B40DA48}">
      <dsp:nvSpPr>
        <dsp:cNvPr id="0" name=""/>
        <dsp:cNvSpPr/>
      </dsp:nvSpPr>
      <dsp:spPr>
        <a:xfrm>
          <a:off x="227155" y="3925355"/>
          <a:ext cx="413009" cy="4130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51CB7-EE26-40E4-9F89-463C18272F74}">
      <dsp:nvSpPr>
        <dsp:cNvPr id="0" name=""/>
        <dsp:cNvSpPr/>
      </dsp:nvSpPr>
      <dsp:spPr>
        <a:xfrm>
          <a:off x="867320" y="3756397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/>
            <a:t>Search Customization</a:t>
          </a:r>
          <a:endParaRPr lang="en-US" sz="1900" kern="1200"/>
        </a:p>
      </dsp:txBody>
      <dsp:txXfrm>
        <a:off x="867320" y="3756397"/>
        <a:ext cx="5422905" cy="750926"/>
      </dsp:txXfrm>
    </dsp:sp>
    <dsp:sp modelId="{F7809D09-5463-4E21-BCE2-206AAC34BDE0}">
      <dsp:nvSpPr>
        <dsp:cNvPr id="0" name=""/>
        <dsp:cNvSpPr/>
      </dsp:nvSpPr>
      <dsp:spPr>
        <a:xfrm>
          <a:off x="0" y="4695055"/>
          <a:ext cx="6290226" cy="750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17BDE-B837-498C-B6E1-2132E998F0E9}">
      <dsp:nvSpPr>
        <dsp:cNvPr id="0" name=""/>
        <dsp:cNvSpPr/>
      </dsp:nvSpPr>
      <dsp:spPr>
        <a:xfrm>
          <a:off x="227155" y="4864014"/>
          <a:ext cx="413009" cy="4130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FE79B-C643-4E0F-80EF-B09546683285}">
      <dsp:nvSpPr>
        <dsp:cNvPr id="0" name=""/>
        <dsp:cNvSpPr/>
      </dsp:nvSpPr>
      <dsp:spPr>
        <a:xfrm>
          <a:off x="867320" y="4695055"/>
          <a:ext cx="5422905" cy="75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73" tIns="79473" rIns="79473" bIns="794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900" kern="1200"/>
            <a:t>What‘s next</a:t>
          </a:r>
          <a:endParaRPr lang="en-US" sz="1900" kern="1200"/>
        </a:p>
      </dsp:txBody>
      <dsp:txXfrm>
        <a:off x="867320" y="4695055"/>
        <a:ext cx="5422905" cy="750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F1204-0D2D-48A9-91EE-CFCE77EA8393}">
      <dsp:nvSpPr>
        <dsp:cNvPr id="0" name=""/>
        <dsp:cNvSpPr/>
      </dsp:nvSpPr>
      <dsp:spPr>
        <a:xfrm>
          <a:off x="523095" y="459521"/>
          <a:ext cx="1441902" cy="14419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3E550-DF30-4138-ADC2-53BBE6D7C694}">
      <dsp:nvSpPr>
        <dsp:cNvPr id="0" name=""/>
        <dsp:cNvSpPr/>
      </dsp:nvSpPr>
      <dsp:spPr>
        <a:xfrm>
          <a:off x="830385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13C5-82F1-405F-9CC5-08C13DD295AB}">
      <dsp:nvSpPr>
        <dsp:cNvPr id="0" name=""/>
        <dsp:cNvSpPr/>
      </dsp:nvSpPr>
      <dsp:spPr>
        <a:xfrm>
          <a:off x="62159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Microsoft Search</a:t>
          </a:r>
          <a:endParaRPr lang="en-US" sz="2500" kern="1200"/>
        </a:p>
      </dsp:txBody>
      <dsp:txXfrm>
        <a:off x="62159" y="2350541"/>
        <a:ext cx="2363775" cy="720000"/>
      </dsp:txXfrm>
    </dsp:sp>
    <dsp:sp modelId="{921A1A9D-6AF4-4B62-BAEF-7090247955CB}">
      <dsp:nvSpPr>
        <dsp:cNvPr id="0" name=""/>
        <dsp:cNvSpPr/>
      </dsp:nvSpPr>
      <dsp:spPr>
        <a:xfrm>
          <a:off x="3300530" y="459521"/>
          <a:ext cx="1441902" cy="14419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3F755-0D8C-49BD-AC20-CD8F2FBE4737}">
      <dsp:nvSpPr>
        <dsp:cNvPr id="0" name=""/>
        <dsp:cNvSpPr/>
      </dsp:nvSpPr>
      <dsp:spPr>
        <a:xfrm>
          <a:off x="3607821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E08C-8C53-4A89-AC65-217ED9C88228}">
      <dsp:nvSpPr>
        <dsp:cNvPr id="0" name=""/>
        <dsp:cNvSpPr/>
      </dsp:nvSpPr>
      <dsp:spPr>
        <a:xfrm>
          <a:off x="2839594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Graph </a:t>
          </a:r>
          <a:endParaRPr lang="en-US" sz="2500" kern="1200"/>
        </a:p>
      </dsp:txBody>
      <dsp:txXfrm>
        <a:off x="2839594" y="2350541"/>
        <a:ext cx="2363775" cy="720000"/>
      </dsp:txXfrm>
    </dsp:sp>
    <dsp:sp modelId="{6A0562D4-8273-405A-90F4-78C82C525C27}">
      <dsp:nvSpPr>
        <dsp:cNvPr id="0" name=""/>
        <dsp:cNvSpPr/>
      </dsp:nvSpPr>
      <dsp:spPr>
        <a:xfrm>
          <a:off x="6077966" y="459521"/>
          <a:ext cx="1441902" cy="14419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32864-CE14-4CDA-92E1-580FAAEE5660}">
      <dsp:nvSpPr>
        <dsp:cNvPr id="0" name=""/>
        <dsp:cNvSpPr/>
      </dsp:nvSpPr>
      <dsp:spPr>
        <a:xfrm>
          <a:off x="6385257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0300A-555C-4CF1-A9C7-F8C59389E636}">
      <dsp:nvSpPr>
        <dsp:cNvPr id="0" name=""/>
        <dsp:cNvSpPr/>
      </dsp:nvSpPr>
      <dsp:spPr>
        <a:xfrm>
          <a:off x="5617030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AI </a:t>
          </a:r>
          <a:endParaRPr lang="en-US" sz="2500" kern="1200"/>
        </a:p>
      </dsp:txBody>
      <dsp:txXfrm>
        <a:off x="5617030" y="2350541"/>
        <a:ext cx="2363775" cy="720000"/>
      </dsp:txXfrm>
    </dsp:sp>
    <dsp:sp modelId="{0C817D5F-7A30-41A8-A6FC-1C5284E0BD0E}">
      <dsp:nvSpPr>
        <dsp:cNvPr id="0" name=""/>
        <dsp:cNvSpPr/>
      </dsp:nvSpPr>
      <dsp:spPr>
        <a:xfrm>
          <a:off x="8855402" y="459521"/>
          <a:ext cx="1441902" cy="14419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22A25-9216-465E-9388-BD285385BACC}">
      <dsp:nvSpPr>
        <dsp:cNvPr id="0" name=""/>
        <dsp:cNvSpPr/>
      </dsp:nvSpPr>
      <dsp:spPr>
        <a:xfrm>
          <a:off x="9162692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2447E-BFED-4E90-A5CC-02E8467948DA}">
      <dsp:nvSpPr>
        <dsp:cNvPr id="0" name=""/>
        <dsp:cNvSpPr/>
      </dsp:nvSpPr>
      <dsp:spPr>
        <a:xfrm>
          <a:off x="8394465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Machine Teaching</a:t>
          </a:r>
          <a:endParaRPr lang="en-US" sz="2500" kern="1200"/>
        </a:p>
      </dsp:txBody>
      <dsp:txXfrm>
        <a:off x="8394465" y="2350541"/>
        <a:ext cx="236377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F286C-1C54-497C-A3C1-A3FC8B781D5A}">
      <dsp:nvSpPr>
        <dsp:cNvPr id="0" name=""/>
        <dsp:cNvSpPr/>
      </dsp:nvSpPr>
      <dsp:spPr>
        <a:xfrm>
          <a:off x="0" y="413234"/>
          <a:ext cx="6290226" cy="1645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91" tIns="395732" rIns="48819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One unified search endpoint for Microsoft cloud data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Include custom external data in search experience</a:t>
          </a:r>
        </a:p>
      </dsp:txBody>
      <dsp:txXfrm>
        <a:off x="0" y="413234"/>
        <a:ext cx="6290226" cy="1645875"/>
      </dsp:txXfrm>
    </dsp:sp>
    <dsp:sp modelId="{15A3C723-862E-4301-986F-A404CC6DF3F7}">
      <dsp:nvSpPr>
        <dsp:cNvPr id="0" name=""/>
        <dsp:cNvSpPr/>
      </dsp:nvSpPr>
      <dsp:spPr>
        <a:xfrm>
          <a:off x="314511" y="132794"/>
          <a:ext cx="4403158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29" tIns="0" rIns="1664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WHY?</a:t>
          </a:r>
        </a:p>
      </dsp:txBody>
      <dsp:txXfrm>
        <a:off x="341891" y="160174"/>
        <a:ext cx="4348398" cy="506120"/>
      </dsp:txXfrm>
    </dsp:sp>
    <dsp:sp modelId="{FB50D14F-FDAD-4EAD-AB0E-9B74B4663704}">
      <dsp:nvSpPr>
        <dsp:cNvPr id="0" name=""/>
        <dsp:cNvSpPr/>
      </dsp:nvSpPr>
      <dsp:spPr>
        <a:xfrm>
          <a:off x="0" y="2442149"/>
          <a:ext cx="6290226" cy="287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49490"/>
              <a:satOff val="-18772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91" tIns="395732" rIns="48819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Outlook </a:t>
          </a:r>
          <a:r>
            <a:rPr lang="en-US" sz="1900" b="1" kern="1200"/>
            <a:t>message</a:t>
          </a:r>
          <a:r>
            <a:rPr lang="en-US" sz="1900" kern="1200"/>
            <a:t> and </a:t>
          </a:r>
          <a:r>
            <a:rPr lang="en-US" sz="1900" b="1" kern="1200"/>
            <a:t>event</a:t>
          </a:r>
          <a:r>
            <a:rPr lang="en-US" sz="1900" kern="1200"/>
            <a:t> objects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SharePoint and OneDrive </a:t>
          </a:r>
          <a:r>
            <a:rPr lang="en-US" sz="1900" b="1" kern="1200"/>
            <a:t>driveItem</a:t>
          </a:r>
          <a:r>
            <a:rPr lang="en-US" sz="1900" kern="1200"/>
            <a:t> file objects (ListItems on the roadmap)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External content: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externalItem</a:t>
          </a:r>
          <a:r>
            <a:rPr lang="en-US" sz="1900" kern="1200"/>
            <a:t> objects which are of custom types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externalFile</a:t>
          </a:r>
          <a:r>
            <a:rPr lang="en-US" sz="1900" kern="1200"/>
            <a:t> objects which are of well-known types</a:t>
          </a:r>
        </a:p>
      </dsp:txBody>
      <dsp:txXfrm>
        <a:off x="0" y="2442149"/>
        <a:ext cx="6290226" cy="2872800"/>
      </dsp:txXfrm>
    </dsp:sp>
    <dsp:sp modelId="{67C2342B-9893-4956-8FC0-FFA8FA3C4276}">
      <dsp:nvSpPr>
        <dsp:cNvPr id="0" name=""/>
        <dsp:cNvSpPr/>
      </dsp:nvSpPr>
      <dsp:spPr>
        <a:xfrm>
          <a:off x="314511" y="2161709"/>
          <a:ext cx="4403158" cy="560880"/>
        </a:xfrm>
        <a:prstGeom prst="roundRect">
          <a:avLst/>
        </a:prstGeom>
        <a:solidFill>
          <a:schemeClr val="accent2">
            <a:hueOff val="1149490"/>
            <a:satOff val="-1877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29" tIns="0" rIns="1664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Data available by using this API</a:t>
          </a:r>
        </a:p>
      </dsp:txBody>
      <dsp:txXfrm>
        <a:off x="341891" y="2189089"/>
        <a:ext cx="4348398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3655-379D-464C-84E8-F6E8D14235BC}">
      <dsp:nvSpPr>
        <dsp:cNvPr id="0" name=""/>
        <dsp:cNvSpPr/>
      </dsp:nvSpPr>
      <dsp:spPr>
        <a:xfrm>
          <a:off x="0" y="45405"/>
          <a:ext cx="6290226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Configure</a:t>
          </a:r>
        </a:p>
      </dsp:txBody>
      <dsp:txXfrm>
        <a:off x="31613" y="77018"/>
        <a:ext cx="6227000" cy="584369"/>
      </dsp:txXfrm>
    </dsp:sp>
    <dsp:sp modelId="{7E95A38B-7B72-43C2-8E02-3BB07A8F6F46}">
      <dsp:nvSpPr>
        <dsp:cNvPr id="0" name=""/>
        <dsp:cNvSpPr/>
      </dsp:nvSpPr>
      <dsp:spPr>
        <a:xfrm>
          <a:off x="0" y="693000"/>
          <a:ext cx="6290226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Configure Office 365 for SharePoint hybrid</a:t>
          </a:r>
        </a:p>
      </dsp:txBody>
      <dsp:txXfrm>
        <a:off x="0" y="693000"/>
        <a:ext cx="6290226" cy="447120"/>
      </dsp:txXfrm>
    </dsp:sp>
    <dsp:sp modelId="{1DE0CB0F-F210-462C-B2D1-B32718C318F8}">
      <dsp:nvSpPr>
        <dsp:cNvPr id="0" name=""/>
        <dsp:cNvSpPr/>
      </dsp:nvSpPr>
      <dsp:spPr>
        <a:xfrm>
          <a:off x="0" y="1140120"/>
          <a:ext cx="6290226" cy="647595"/>
        </a:xfrm>
        <a:prstGeom prst="roundRect">
          <a:avLst/>
        </a:prstGeom>
        <a:solidFill>
          <a:schemeClr val="accent2">
            <a:hueOff val="383163"/>
            <a:satOff val="-6257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Create</a:t>
          </a:r>
        </a:p>
      </dsp:txBody>
      <dsp:txXfrm>
        <a:off x="31613" y="1171733"/>
        <a:ext cx="6227000" cy="584369"/>
      </dsp:txXfrm>
    </dsp:sp>
    <dsp:sp modelId="{7B17334C-C148-499E-BD63-0117EA7FAC8D}">
      <dsp:nvSpPr>
        <dsp:cNvPr id="0" name=""/>
        <dsp:cNvSpPr/>
      </dsp:nvSpPr>
      <dsp:spPr>
        <a:xfrm>
          <a:off x="0" y="1787715"/>
          <a:ext cx="6290226" cy="978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Create a cloud Search service application in SharePoint Server and connect it to Office 365 (Hybrid Picker)</a:t>
          </a:r>
        </a:p>
      </dsp:txBody>
      <dsp:txXfrm>
        <a:off x="0" y="1787715"/>
        <a:ext cx="6290226" cy="978075"/>
      </dsp:txXfrm>
    </dsp:sp>
    <dsp:sp modelId="{BF55F5E6-12F2-44B2-8D2C-E6BDCBE4A3CE}">
      <dsp:nvSpPr>
        <dsp:cNvPr id="0" name=""/>
        <dsp:cNvSpPr/>
      </dsp:nvSpPr>
      <dsp:spPr>
        <a:xfrm>
          <a:off x="0" y="2765790"/>
          <a:ext cx="6290226" cy="647595"/>
        </a:xfrm>
        <a:prstGeom prst="roundRect">
          <a:avLst/>
        </a:prstGeom>
        <a:solidFill>
          <a:schemeClr val="accent2">
            <a:hueOff val="766327"/>
            <a:satOff val="-12515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Crawl</a:t>
          </a:r>
        </a:p>
      </dsp:txBody>
      <dsp:txXfrm>
        <a:off x="31613" y="2797403"/>
        <a:ext cx="6227000" cy="584369"/>
      </dsp:txXfrm>
    </dsp:sp>
    <dsp:sp modelId="{27B669D2-1001-4110-B5D4-E108462BAF6B}">
      <dsp:nvSpPr>
        <dsp:cNvPr id="0" name=""/>
        <dsp:cNvSpPr/>
      </dsp:nvSpPr>
      <dsp:spPr>
        <a:xfrm>
          <a:off x="0" y="3413385"/>
          <a:ext cx="6290226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Create content sources for cloud hybrid search to crawl</a:t>
          </a:r>
        </a:p>
      </dsp:txBody>
      <dsp:txXfrm>
        <a:off x="0" y="3413385"/>
        <a:ext cx="6290226" cy="670680"/>
      </dsp:txXfrm>
    </dsp:sp>
    <dsp:sp modelId="{9F130731-D6D0-40DD-AD8E-D2E0594AB1FE}">
      <dsp:nvSpPr>
        <dsp:cNvPr id="0" name=""/>
        <dsp:cNvSpPr/>
      </dsp:nvSpPr>
      <dsp:spPr>
        <a:xfrm>
          <a:off x="0" y="4084065"/>
          <a:ext cx="6290226" cy="647595"/>
        </a:xfrm>
        <a:prstGeom prst="roundRect">
          <a:avLst/>
        </a:prstGeom>
        <a:solidFill>
          <a:schemeClr val="accent2">
            <a:hueOff val="1149490"/>
            <a:satOff val="-1877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Redirect</a:t>
          </a:r>
        </a:p>
      </dsp:txBody>
      <dsp:txXfrm>
        <a:off x="31613" y="4115678"/>
        <a:ext cx="6227000" cy="584369"/>
      </dsp:txXfrm>
    </dsp:sp>
    <dsp:sp modelId="{CCED1652-730C-40ED-9CAB-15647FEAA694}">
      <dsp:nvSpPr>
        <dsp:cNvPr id="0" name=""/>
        <dsp:cNvSpPr/>
      </dsp:nvSpPr>
      <dsp:spPr>
        <a:xfrm>
          <a:off x="0" y="4731660"/>
          <a:ext cx="6290226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Redirect local Search Queries to Office 365 -&gt; Result source</a:t>
          </a:r>
        </a:p>
      </dsp:txBody>
      <dsp:txXfrm>
        <a:off x="0" y="4731660"/>
        <a:ext cx="6290226" cy="670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BC784-D2EE-457A-B407-637BDB284AFD}">
      <dsp:nvSpPr>
        <dsp:cNvPr id="0" name=""/>
        <dsp:cNvSpPr/>
      </dsp:nvSpPr>
      <dsp:spPr>
        <a:xfrm>
          <a:off x="664949" y="122530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8DC17-EE58-44C3-B504-004585216611}">
      <dsp:nvSpPr>
        <dsp:cNvPr id="0" name=""/>
        <dsp:cNvSpPr/>
      </dsp:nvSpPr>
      <dsp:spPr>
        <a:xfrm>
          <a:off x="1081762" y="539343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D39CA-7F5D-4C41-9955-A049A5915708}">
      <dsp:nvSpPr>
        <dsp:cNvPr id="0" name=""/>
        <dsp:cNvSpPr/>
      </dsp:nvSpPr>
      <dsp:spPr>
        <a:xfrm>
          <a:off x="39731" y="26875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6 Microsoft-built connectors </a:t>
          </a:r>
          <a:endParaRPr lang="en-US" sz="2500" kern="1200"/>
        </a:p>
      </dsp:txBody>
      <dsp:txXfrm>
        <a:off x="39731" y="2687531"/>
        <a:ext cx="3206250" cy="720000"/>
      </dsp:txXfrm>
    </dsp:sp>
    <dsp:sp modelId="{BCEC8096-50F2-4C82-B1EA-D33462E141E9}">
      <dsp:nvSpPr>
        <dsp:cNvPr id="0" name=""/>
        <dsp:cNvSpPr/>
      </dsp:nvSpPr>
      <dsp:spPr>
        <a:xfrm>
          <a:off x="4432293" y="122530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1C1C2-0A5A-4E15-BACC-FF1FD57ED846}">
      <dsp:nvSpPr>
        <dsp:cNvPr id="0" name=""/>
        <dsp:cNvSpPr/>
      </dsp:nvSpPr>
      <dsp:spPr>
        <a:xfrm>
          <a:off x="4849106" y="539343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9558E-A23E-4DB4-AB07-726DEE09EADC}">
      <dsp:nvSpPr>
        <dsp:cNvPr id="0" name=""/>
        <dsp:cNvSpPr/>
      </dsp:nvSpPr>
      <dsp:spPr>
        <a:xfrm>
          <a:off x="3807075" y="26875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100+ connectors built by partners</a:t>
          </a:r>
          <a:endParaRPr lang="en-US" sz="2500" kern="1200"/>
        </a:p>
      </dsp:txBody>
      <dsp:txXfrm>
        <a:off x="3807075" y="2687531"/>
        <a:ext cx="3206250" cy="720000"/>
      </dsp:txXfrm>
    </dsp:sp>
    <dsp:sp modelId="{025AFC1E-87D0-4C13-AE0E-577BE4EFCAC4}">
      <dsp:nvSpPr>
        <dsp:cNvPr id="0" name=""/>
        <dsp:cNvSpPr/>
      </dsp:nvSpPr>
      <dsp:spPr>
        <a:xfrm>
          <a:off x="8199637" y="122530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3110B-C874-4079-9F7D-A108E43BA08E}">
      <dsp:nvSpPr>
        <dsp:cNvPr id="0" name=""/>
        <dsp:cNvSpPr/>
      </dsp:nvSpPr>
      <dsp:spPr>
        <a:xfrm>
          <a:off x="8616450" y="539343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3CA2A-0C5B-43C9-8D69-0BC06DFC1A8C}">
      <dsp:nvSpPr>
        <dsp:cNvPr id="0" name=""/>
        <dsp:cNvSpPr/>
      </dsp:nvSpPr>
      <dsp:spPr>
        <a:xfrm>
          <a:off x="7574418" y="26875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2500" kern="1200"/>
            <a:t>Build your own connector</a:t>
          </a:r>
          <a:endParaRPr lang="en-US" sz="2500" kern="1200"/>
        </a:p>
      </dsp:txBody>
      <dsp:txXfrm>
        <a:off x="7574418" y="2687531"/>
        <a:ext cx="32062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AAF5B-8566-4D2B-98FC-B9B031BB1F0E}">
      <dsp:nvSpPr>
        <dsp:cNvPr id="0" name=""/>
        <dsp:cNvSpPr/>
      </dsp:nvSpPr>
      <dsp:spPr>
        <a:xfrm>
          <a:off x="0" y="2660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0B5E4-9EE3-45E6-861C-53E41097CC02}">
      <dsp:nvSpPr>
        <dsp:cNvPr id="0" name=""/>
        <dsp:cNvSpPr/>
      </dsp:nvSpPr>
      <dsp:spPr>
        <a:xfrm>
          <a:off x="0" y="2660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/>
            <a:t>Azure Data Lake Storage Gen2</a:t>
          </a:r>
          <a:endParaRPr lang="en-US" sz="3100" kern="1200"/>
        </a:p>
      </dsp:txBody>
      <dsp:txXfrm>
        <a:off x="0" y="2660"/>
        <a:ext cx="6290226" cy="907070"/>
      </dsp:txXfrm>
    </dsp:sp>
    <dsp:sp modelId="{2228A1F3-7E8C-4AD5-B93C-527E1DA072C4}">
      <dsp:nvSpPr>
        <dsp:cNvPr id="0" name=""/>
        <dsp:cNvSpPr/>
      </dsp:nvSpPr>
      <dsp:spPr>
        <a:xfrm>
          <a:off x="0" y="909730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48479-F6DC-460F-82C8-551DB247B173}">
      <dsp:nvSpPr>
        <dsp:cNvPr id="0" name=""/>
        <dsp:cNvSpPr/>
      </dsp:nvSpPr>
      <dsp:spPr>
        <a:xfrm>
          <a:off x="0" y="909730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 dirty="0"/>
            <a:t>Enterprise websites</a:t>
          </a:r>
          <a:endParaRPr lang="en-US" sz="3100" kern="1200" dirty="0"/>
        </a:p>
      </dsp:txBody>
      <dsp:txXfrm>
        <a:off x="0" y="909730"/>
        <a:ext cx="6290226" cy="907070"/>
      </dsp:txXfrm>
    </dsp:sp>
    <dsp:sp modelId="{F804321A-D975-4C7B-85CE-E15F630879F7}">
      <dsp:nvSpPr>
        <dsp:cNvPr id="0" name=""/>
        <dsp:cNvSpPr/>
      </dsp:nvSpPr>
      <dsp:spPr>
        <a:xfrm>
          <a:off x="0" y="1816801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4EFB3-3C31-4BC1-A119-9A191D810256}">
      <dsp:nvSpPr>
        <dsp:cNvPr id="0" name=""/>
        <dsp:cNvSpPr/>
      </dsp:nvSpPr>
      <dsp:spPr>
        <a:xfrm>
          <a:off x="0" y="1816801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/>
            <a:t>File shares</a:t>
          </a:r>
          <a:endParaRPr lang="en-US" sz="3100" kern="1200"/>
        </a:p>
      </dsp:txBody>
      <dsp:txXfrm>
        <a:off x="0" y="1816801"/>
        <a:ext cx="6290226" cy="907070"/>
      </dsp:txXfrm>
    </dsp:sp>
    <dsp:sp modelId="{081E3DC1-9B25-442B-A2DE-44FF48057496}">
      <dsp:nvSpPr>
        <dsp:cNvPr id="0" name=""/>
        <dsp:cNvSpPr/>
      </dsp:nvSpPr>
      <dsp:spPr>
        <a:xfrm>
          <a:off x="0" y="2723872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DE3A5-2280-42B9-BB7D-664A35064D72}">
      <dsp:nvSpPr>
        <dsp:cNvPr id="0" name=""/>
        <dsp:cNvSpPr/>
      </dsp:nvSpPr>
      <dsp:spPr>
        <a:xfrm>
          <a:off x="0" y="2723872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/>
            <a:t>MediaWiki</a:t>
          </a:r>
          <a:endParaRPr lang="en-US" sz="3100" kern="1200"/>
        </a:p>
      </dsp:txBody>
      <dsp:txXfrm>
        <a:off x="0" y="2723872"/>
        <a:ext cx="6290226" cy="907070"/>
      </dsp:txXfrm>
    </dsp:sp>
    <dsp:sp modelId="{EC24905B-4FDB-4A86-9768-4F9A8F7ADFB9}">
      <dsp:nvSpPr>
        <dsp:cNvPr id="0" name=""/>
        <dsp:cNvSpPr/>
      </dsp:nvSpPr>
      <dsp:spPr>
        <a:xfrm>
          <a:off x="0" y="3630943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491A0-2219-42FF-BF0D-86367C8E46C3}">
      <dsp:nvSpPr>
        <dsp:cNvPr id="0" name=""/>
        <dsp:cNvSpPr/>
      </dsp:nvSpPr>
      <dsp:spPr>
        <a:xfrm>
          <a:off x="0" y="3630943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 dirty="0"/>
            <a:t>Microsoft SQL Server</a:t>
          </a:r>
          <a:endParaRPr lang="en-US" sz="3100" kern="1200" dirty="0"/>
        </a:p>
      </dsp:txBody>
      <dsp:txXfrm>
        <a:off x="0" y="3630943"/>
        <a:ext cx="6290226" cy="907070"/>
      </dsp:txXfrm>
    </dsp:sp>
    <dsp:sp modelId="{C1606A26-F8CD-419E-919B-FE572DF9B73F}">
      <dsp:nvSpPr>
        <dsp:cNvPr id="0" name=""/>
        <dsp:cNvSpPr/>
      </dsp:nvSpPr>
      <dsp:spPr>
        <a:xfrm>
          <a:off x="0" y="4538014"/>
          <a:ext cx="629022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3C0E3-6D79-4C97-BC77-1D21666D9477}">
      <dsp:nvSpPr>
        <dsp:cNvPr id="0" name=""/>
        <dsp:cNvSpPr/>
      </dsp:nvSpPr>
      <dsp:spPr>
        <a:xfrm>
          <a:off x="0" y="4538014"/>
          <a:ext cx="6290226" cy="907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100" kern="1200"/>
            <a:t>ServiceNow</a:t>
          </a:r>
          <a:endParaRPr lang="en-US" sz="3100" kern="1200"/>
        </a:p>
      </dsp:txBody>
      <dsp:txXfrm>
        <a:off x="0" y="4538014"/>
        <a:ext cx="6290226" cy="907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918BF-500B-430B-8A23-8928389FF25D}">
      <dsp:nvSpPr>
        <dsp:cNvPr id="0" name=""/>
        <dsp:cNvSpPr/>
      </dsp:nvSpPr>
      <dsp:spPr>
        <a:xfrm>
          <a:off x="523095" y="459521"/>
          <a:ext cx="1441902" cy="14419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289A8-2D93-4D50-824F-07BAFC7A2789}">
      <dsp:nvSpPr>
        <dsp:cNvPr id="0" name=""/>
        <dsp:cNvSpPr/>
      </dsp:nvSpPr>
      <dsp:spPr>
        <a:xfrm>
          <a:off x="830385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268AE-F34A-4B3A-9212-55E82E12FA24}">
      <dsp:nvSpPr>
        <dsp:cNvPr id="0" name=""/>
        <dsp:cNvSpPr/>
      </dsp:nvSpPr>
      <dsp:spPr>
        <a:xfrm>
          <a:off x="62159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1700" kern="1200"/>
            <a:t>For early testing only</a:t>
          </a:r>
          <a:endParaRPr lang="en-US" sz="1700" kern="1200"/>
        </a:p>
      </dsp:txBody>
      <dsp:txXfrm>
        <a:off x="62159" y="2350541"/>
        <a:ext cx="2363775" cy="720000"/>
      </dsp:txXfrm>
    </dsp:sp>
    <dsp:sp modelId="{77E86FAA-246E-45A9-9F18-D2F194D3FA1E}">
      <dsp:nvSpPr>
        <dsp:cNvPr id="0" name=""/>
        <dsp:cNvSpPr/>
      </dsp:nvSpPr>
      <dsp:spPr>
        <a:xfrm>
          <a:off x="3300530" y="459521"/>
          <a:ext cx="1441902" cy="14419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6688F-21C6-46AA-A215-257A40179C9F}">
      <dsp:nvSpPr>
        <dsp:cNvPr id="0" name=""/>
        <dsp:cNvSpPr/>
      </dsp:nvSpPr>
      <dsp:spPr>
        <a:xfrm>
          <a:off x="3607821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482A6-950F-4A07-ADBD-7CCDE540820E}">
      <dsp:nvSpPr>
        <dsp:cNvPr id="0" name=""/>
        <dsp:cNvSpPr/>
      </dsp:nvSpPr>
      <dsp:spPr>
        <a:xfrm>
          <a:off x="2839594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AT" sz="1700" kern="1200"/>
            <a:t>Free during preview</a:t>
          </a:r>
          <a:endParaRPr lang="en-US" sz="1700" kern="1200"/>
        </a:p>
      </dsp:txBody>
      <dsp:txXfrm>
        <a:off x="2839594" y="2350541"/>
        <a:ext cx="2363775" cy="720000"/>
      </dsp:txXfrm>
    </dsp:sp>
    <dsp:sp modelId="{DF5FE3EB-FE02-4228-9F83-E8A338194719}">
      <dsp:nvSpPr>
        <dsp:cNvPr id="0" name=""/>
        <dsp:cNvSpPr/>
      </dsp:nvSpPr>
      <dsp:spPr>
        <a:xfrm>
          <a:off x="6077966" y="459521"/>
          <a:ext cx="1441902" cy="14419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4FE37-1240-41F5-AF3A-DA804E4A144A}">
      <dsp:nvSpPr>
        <dsp:cNvPr id="0" name=""/>
        <dsp:cNvSpPr/>
      </dsp:nvSpPr>
      <dsp:spPr>
        <a:xfrm>
          <a:off x="6385257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CF177-1531-4CCF-8531-0BF349971D30}">
      <dsp:nvSpPr>
        <dsp:cNvPr id="0" name=""/>
        <dsp:cNvSpPr/>
      </dsp:nvSpPr>
      <dsp:spPr>
        <a:xfrm>
          <a:off x="5617030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Expect to have to re-do connections</a:t>
          </a:r>
        </a:p>
      </dsp:txBody>
      <dsp:txXfrm>
        <a:off x="5617030" y="2350541"/>
        <a:ext cx="2363775" cy="720000"/>
      </dsp:txXfrm>
    </dsp:sp>
    <dsp:sp modelId="{063179EE-11AA-499D-AAEA-E68AC6110960}">
      <dsp:nvSpPr>
        <dsp:cNvPr id="0" name=""/>
        <dsp:cNvSpPr/>
      </dsp:nvSpPr>
      <dsp:spPr>
        <a:xfrm>
          <a:off x="8855402" y="459521"/>
          <a:ext cx="1441902" cy="14419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38694-8C69-4BB1-8EAA-2C46F168C39E}">
      <dsp:nvSpPr>
        <dsp:cNvPr id="0" name=""/>
        <dsp:cNvSpPr/>
      </dsp:nvSpPr>
      <dsp:spPr>
        <a:xfrm>
          <a:off x="9162692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26A7C-7FF1-485F-9A07-38B85021F5AF}">
      <dsp:nvSpPr>
        <dsp:cNvPr id="0" name=""/>
        <dsp:cNvSpPr/>
      </dsp:nvSpPr>
      <dsp:spPr>
        <a:xfrm>
          <a:off x="8394465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Limit of up to 10 connections per tenant</a:t>
          </a:r>
        </a:p>
      </dsp:txBody>
      <dsp:txXfrm>
        <a:off x="8394465" y="2350541"/>
        <a:ext cx="2363775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1A348-EA4D-4DDE-89CE-89CC577F7D58}">
      <dsp:nvSpPr>
        <dsp:cNvPr id="0" name=""/>
        <dsp:cNvSpPr/>
      </dsp:nvSpPr>
      <dsp:spPr>
        <a:xfrm>
          <a:off x="523095" y="459521"/>
          <a:ext cx="1441902" cy="14419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403EF-1882-40B6-8524-82CABAA41069}">
      <dsp:nvSpPr>
        <dsp:cNvPr id="0" name=""/>
        <dsp:cNvSpPr/>
      </dsp:nvSpPr>
      <dsp:spPr>
        <a:xfrm>
          <a:off x="830385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D2870-241D-4FFF-B136-BBC8FA9B4B04}">
      <dsp:nvSpPr>
        <dsp:cNvPr id="0" name=""/>
        <dsp:cNvSpPr/>
      </dsp:nvSpPr>
      <dsp:spPr>
        <a:xfrm>
          <a:off x="62159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/>
            <a:t>Customize verticals for SharePoint content</a:t>
          </a:r>
          <a:endParaRPr lang="en-US" sz="1500" kern="1200"/>
        </a:p>
      </dsp:txBody>
      <dsp:txXfrm>
        <a:off x="62159" y="2350541"/>
        <a:ext cx="2363775" cy="720000"/>
      </dsp:txXfrm>
    </dsp:sp>
    <dsp:sp modelId="{F0A44A10-F6AB-41CA-9687-FC22DF14FEBE}">
      <dsp:nvSpPr>
        <dsp:cNvPr id="0" name=""/>
        <dsp:cNvSpPr/>
      </dsp:nvSpPr>
      <dsp:spPr>
        <a:xfrm>
          <a:off x="3300530" y="459521"/>
          <a:ext cx="1441902" cy="14419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AB180-E866-4203-B05E-CDD2105E5BB3}">
      <dsp:nvSpPr>
        <dsp:cNvPr id="0" name=""/>
        <dsp:cNvSpPr/>
      </dsp:nvSpPr>
      <dsp:spPr>
        <a:xfrm>
          <a:off x="3607821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1C1BC-689B-4214-84FD-4ABABA15F360}">
      <dsp:nvSpPr>
        <dsp:cNvPr id="0" name=""/>
        <dsp:cNvSpPr/>
      </dsp:nvSpPr>
      <dsp:spPr>
        <a:xfrm>
          <a:off x="2839594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 dirty="0"/>
            <a:t>Custom refiners</a:t>
          </a:r>
          <a:endParaRPr lang="en-US" sz="1500" kern="1200" dirty="0"/>
        </a:p>
      </dsp:txBody>
      <dsp:txXfrm>
        <a:off x="2839594" y="2350541"/>
        <a:ext cx="2363775" cy="720000"/>
      </dsp:txXfrm>
    </dsp:sp>
    <dsp:sp modelId="{97D6BFE3-3D77-4BA6-8C58-03CB705389E1}">
      <dsp:nvSpPr>
        <dsp:cNvPr id="0" name=""/>
        <dsp:cNvSpPr/>
      </dsp:nvSpPr>
      <dsp:spPr>
        <a:xfrm>
          <a:off x="6077966" y="459521"/>
          <a:ext cx="1441902" cy="14419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D826E-EE75-4862-B3F6-308259D095DB}">
      <dsp:nvSpPr>
        <dsp:cNvPr id="0" name=""/>
        <dsp:cNvSpPr/>
      </dsp:nvSpPr>
      <dsp:spPr>
        <a:xfrm>
          <a:off x="6385257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A3F26-482A-4772-B95E-159B75B663CC}">
      <dsp:nvSpPr>
        <dsp:cNvPr id="0" name=""/>
        <dsp:cNvSpPr/>
      </dsp:nvSpPr>
      <dsp:spPr>
        <a:xfrm>
          <a:off x="5617030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/>
            <a:t>Custom result types and layouts for SharePoint content</a:t>
          </a:r>
          <a:endParaRPr lang="en-US" sz="1500" kern="1200"/>
        </a:p>
      </dsp:txBody>
      <dsp:txXfrm>
        <a:off x="5617030" y="2350541"/>
        <a:ext cx="2363775" cy="720000"/>
      </dsp:txXfrm>
    </dsp:sp>
    <dsp:sp modelId="{D17E3176-B731-4F7A-A41F-EC601E04C42A}">
      <dsp:nvSpPr>
        <dsp:cNvPr id="0" name=""/>
        <dsp:cNvSpPr/>
      </dsp:nvSpPr>
      <dsp:spPr>
        <a:xfrm>
          <a:off x="8855402" y="459521"/>
          <a:ext cx="1441902" cy="14419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8BE74-8C08-473A-A7E1-7EF09C568A1B}">
      <dsp:nvSpPr>
        <dsp:cNvPr id="0" name=""/>
        <dsp:cNvSpPr/>
      </dsp:nvSpPr>
      <dsp:spPr>
        <a:xfrm>
          <a:off x="9162692" y="766811"/>
          <a:ext cx="827321" cy="827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FEFB7-2CDA-4F30-8D7C-9217F44E4D71}">
      <dsp:nvSpPr>
        <dsp:cNvPr id="0" name=""/>
        <dsp:cNvSpPr/>
      </dsp:nvSpPr>
      <dsp:spPr>
        <a:xfrm>
          <a:off x="8394465" y="2350541"/>
          <a:ext cx="2363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baseline="0"/>
            <a:t>Custom query suggestions in the search box via SPFx</a:t>
          </a:r>
          <a:endParaRPr lang="en-US" sz="1500" kern="1200"/>
        </a:p>
      </dsp:txBody>
      <dsp:txXfrm>
        <a:off x="8394465" y="2350541"/>
        <a:ext cx="23637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4B101-3225-4967-95B5-ED5755256DE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8C794-77EE-4724-B493-2E0907BFA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1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</a:t>
            </a:r>
            <a:r>
              <a:rPr lang="en-US" baseline="0" dirty="0"/>
              <a:t> Pre-Title Screen. </a:t>
            </a:r>
          </a:p>
          <a:p>
            <a:r>
              <a:rPr lang="en-US" baseline="0" dirty="0"/>
              <a:t>Please do not place any content on this screen.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20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 your image, first delete the place holder image as shown in the white</a:t>
            </a:r>
            <a:r>
              <a:rPr lang="en-GB" baseline="0" dirty="0"/>
              <a:t> box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Then insert your picture and scale it to be bigger than the size</a:t>
            </a:r>
            <a:r>
              <a:rPr lang="en-GB" baseline="0" dirty="0"/>
              <a:t> of the white box shown.</a:t>
            </a:r>
            <a:br>
              <a:rPr lang="en-GB" baseline="0" dirty="0"/>
            </a:br>
            <a:r>
              <a:rPr lang="en-GB" baseline="0" dirty="0"/>
              <a:t>Finally, right click on your image and select ‘Send to back’ – your image should now be framed correctly.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8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12/2/2019 3:56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6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12/2/2019 3:56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58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 your image, first delete the place holder image as shown in the white</a:t>
            </a:r>
            <a:r>
              <a:rPr lang="en-GB" baseline="0" dirty="0"/>
              <a:t> box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Then insert your picture and scale it to be bigger than the size</a:t>
            </a:r>
            <a:r>
              <a:rPr lang="en-GB" baseline="0" dirty="0"/>
              <a:t> of the white box shown.</a:t>
            </a:r>
            <a:br>
              <a:rPr lang="en-GB" baseline="0" dirty="0"/>
            </a:br>
            <a:r>
              <a:rPr lang="en-GB" baseline="0" dirty="0"/>
              <a:t>Finally, right click on your image and select ‘Send to back’ – your image should now be framed correctly.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92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 your image, first delete the place holder image as shown in the white</a:t>
            </a:r>
            <a:r>
              <a:rPr lang="en-GB" baseline="0" dirty="0"/>
              <a:t> box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Then insert your picture and scale it to be bigger than the size</a:t>
            </a:r>
            <a:r>
              <a:rPr lang="en-GB" baseline="0" dirty="0"/>
              <a:t> of the white box shown.</a:t>
            </a:r>
            <a:br>
              <a:rPr lang="en-GB" baseline="0" dirty="0"/>
            </a:br>
            <a:r>
              <a:rPr lang="en-GB" baseline="0" dirty="0"/>
              <a:t>Finally, right click on your image and select ‘Send to back’ – your image should now be framed correctly.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23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 your image, first delete the place holder image as shown in the white</a:t>
            </a:r>
            <a:r>
              <a:rPr lang="en-GB" baseline="0" dirty="0"/>
              <a:t> box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Then insert your picture and scale it to be bigger than the size</a:t>
            </a:r>
            <a:r>
              <a:rPr lang="en-GB" baseline="0" dirty="0"/>
              <a:t> of the white box shown.</a:t>
            </a:r>
            <a:br>
              <a:rPr lang="en-GB" baseline="0" dirty="0"/>
            </a:br>
            <a:r>
              <a:rPr lang="en-GB" baseline="0" dirty="0"/>
              <a:t>Finally, right click on your image and select ‘Send to back’ – your image should now be framed correctly.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2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6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2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F70A8-1D13-4657-95F0-A9EA54967B8D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86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EB90AC-71BD-4C7F-8ACA-7B3F18292E63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740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6EFC2C-8905-46F0-B443-CE905B76BA01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4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40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58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452596F-08A7-4B70-989A-F2B1CF31E66B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9216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8D38747-4367-4BD2-8D51-C97E202738E2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64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63025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0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E507A8-A5CF-4D38-AB86-7EDDA87A85D4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8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3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6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6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2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40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aka.ms/iwantconnectors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MicrosoftSearc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aka.ms/mssearchapi" TargetMode="External"/><Relationship Id="rId5" Type="http://schemas.openxmlformats.org/officeDocument/2006/relationships/hyperlink" Target="https://github.com/microsoft-search" TargetMode="External"/><Relationship Id="rId4" Type="http://schemas.openxmlformats.org/officeDocument/2006/relationships/hyperlink" Target="https://aka.ms/MicrosoftSearch/Blo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55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Combine Data and AI</a:t>
            </a:r>
          </a:p>
        </p:txBody>
      </p:sp>
    </p:spTree>
    <p:extLst>
      <p:ext uri="{BB962C8B-B14F-4D97-AF65-F5344CB8AC3E}">
        <p14:creationId xmlns:p14="http://schemas.microsoft.com/office/powerpoint/2010/main" val="140991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74F6-9ECA-437E-93A7-D8460474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DB7FF-6643-445B-87CE-38767F10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14172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Project Cortex applies AI to reason over an organization’s structured and unstructured content, recognizing content types, extracting important information, and automatically organizing it into topics.</a:t>
            </a:r>
            <a:endParaRPr lang="de-AT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FBA22E-F25F-4022-BEE2-8EDF351D00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73" y="2194560"/>
            <a:ext cx="4024125" cy="40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87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CD81-5ED2-408A-9CE4-EA39F81B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50AE3-13D2-48D3-8961-4DB300FAE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People Cards</a:t>
            </a:r>
          </a:p>
          <a:p>
            <a:pPr marL="0" indent="0">
              <a:buNone/>
            </a:pPr>
            <a:r>
              <a:rPr lang="de-AT" dirty="0"/>
              <a:t>Topic Pages</a:t>
            </a:r>
          </a:p>
          <a:p>
            <a:pPr marL="0" indent="0">
              <a:buNone/>
            </a:pPr>
            <a:r>
              <a:rPr lang="de-AT" dirty="0"/>
              <a:t>Knowledge Center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1A3F1D-9563-4913-B574-01613B2A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9" y="1790700"/>
            <a:ext cx="7313888" cy="42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723F9D7-2C28-484C-8D97-B3AC6E676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865635"/>
            <a:ext cx="950595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02341-C6B3-4220-AB2C-3DDBED19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Use Machine Teaching With AI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F83D5-261D-4C18-B076-EB4AEDD42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6BFA2-F61C-4F5F-ABA5-9C252E86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45"/>
            <a:ext cx="12192000" cy="436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6707B-51EF-490F-8F9A-516175EE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0"/>
            <a:ext cx="12192000" cy="501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3E66F-F310-43DC-99CA-54721D713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500"/>
            <a:ext cx="12192000" cy="413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9046A-87AB-48A2-9BDC-DF9111336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1140"/>
            <a:ext cx="12192000" cy="554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76746-6BAA-40B7-95E6-1D00AF6F6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49209"/>
            <a:ext cx="12192000" cy="556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5CA31-9AC2-4C2F-A414-54194ED86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2650"/>
            <a:ext cx="12192000" cy="597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59996-AAE9-432B-A265-98AA27817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87450"/>
            <a:ext cx="12192000" cy="5670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5E15A5-18E1-4995-BACB-D67194A70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80239"/>
            <a:ext cx="12192000" cy="60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5CF3-2678-432D-86DF-EDF8B73B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Project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BD0BF-465C-4105-97DB-A98941FFF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3200" dirty="0"/>
              <a:t>Currently in private preview</a:t>
            </a:r>
          </a:p>
          <a:p>
            <a:pPr marL="0" indent="0">
              <a:buNone/>
            </a:pPr>
            <a:r>
              <a:rPr lang="de-AT" sz="3200" dirty="0"/>
              <a:t>GA expected in HY 1/2020</a:t>
            </a:r>
          </a:p>
          <a:p>
            <a:pPr marL="0" indent="0">
              <a:buNone/>
            </a:pPr>
            <a:r>
              <a:rPr lang="de-AT" sz="3200" dirty="0"/>
              <a:t>Sign up at aka.ms/ProjectCortex</a:t>
            </a:r>
          </a:p>
        </p:txBody>
      </p:sp>
    </p:spTree>
    <p:extLst>
      <p:ext uri="{BB962C8B-B14F-4D97-AF65-F5344CB8AC3E}">
        <p14:creationId xmlns:p14="http://schemas.microsoft.com/office/powerpoint/2010/main" val="315814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879D60-7B40-48BF-8F4E-3CF3F4E7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Microsoft Graph Search API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F5B50-B463-4A9A-96C0-ED30FFE5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34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E85181-F800-4979-85E6-F08E00C1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Microsoft Graph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dirty="0">
                <a:solidFill>
                  <a:schemeClr val="bg1"/>
                </a:solidFill>
              </a:rPr>
              <a:t> Search API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071F21C-AF5A-4BAD-9E23-4361490AB0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5250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Search API</a:t>
            </a:r>
          </a:p>
        </p:txBody>
      </p:sp>
    </p:spTree>
    <p:extLst>
      <p:ext uri="{BB962C8B-B14F-4D97-AF65-F5344CB8AC3E}">
        <p14:creationId xmlns:p14="http://schemas.microsoft.com/office/powerpoint/2010/main" val="3204464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EA1E-330F-45A5-B92E-60F3E989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Microsoft Graph </a:t>
            </a:r>
            <a:br>
              <a:rPr lang="de-AT" dirty="0"/>
            </a:br>
            <a:r>
              <a:rPr lang="de-AT" dirty="0"/>
              <a:t>Connectors for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3CBF-AA7C-4CE0-A520-2B99DC052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01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ounded Rectangle 14">
            <a:extLst>
              <a:ext uri="{FF2B5EF4-FFF2-40B4-BE49-F238E27FC236}">
                <a16:creationId xmlns:a16="http://schemas.microsoft.com/office/drawing/2014/main" id="{1FDFF85F-F105-40D5-9793-90419158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B47A4-BA8C-4250-88BD-D49C68C5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C8958D-EB99-414F-B735-863B67BB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5DD06-7A24-4A28-8A56-965ACE81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687417" cy="1920372"/>
          </a:xfrm>
        </p:spPr>
        <p:txBody>
          <a:bodyPr>
            <a:normAutofit/>
          </a:bodyPr>
          <a:lstStyle/>
          <a:p>
            <a:pPr algn="l"/>
            <a:r>
              <a:rPr lang="de-AT" sz="3300">
                <a:solidFill>
                  <a:schemeClr val="bg1"/>
                </a:solidFill>
              </a:rPr>
              <a:t>Cloud Hybrid Search</a:t>
            </a:r>
            <a:br>
              <a:rPr lang="de-AT" sz="3300">
                <a:solidFill>
                  <a:schemeClr val="bg1"/>
                </a:solidFill>
              </a:rPr>
            </a:br>
            <a:br>
              <a:rPr lang="de-AT" sz="3300">
                <a:solidFill>
                  <a:schemeClr val="bg1"/>
                </a:solidFill>
              </a:rPr>
            </a:br>
            <a:r>
              <a:rPr lang="de-AT" sz="3300">
                <a:solidFill>
                  <a:schemeClr val="bg1"/>
                </a:solidFill>
              </a:rPr>
              <a:t>Overview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E5F3CB-7BDD-4E64-B274-CD900F08C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E2FFA-DC15-45A7-8C98-F4825CD7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21774"/>
            <a:ext cx="3687417" cy="3148329"/>
          </a:xfrm>
        </p:spPr>
        <p:txBody>
          <a:bodyPr>
            <a:normAutofit/>
          </a:bodyPr>
          <a:lstStyle/>
          <a:p>
            <a:endParaRPr lang="de-AT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01F0F-67E3-4B20-A553-AC50F6708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475" y="1705010"/>
            <a:ext cx="6269058" cy="34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84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5891" y="1396314"/>
            <a:ext cx="8011886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What‘s new with </a:t>
            </a:r>
          </a:p>
          <a:p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Microsoft Search</a:t>
            </a:r>
            <a:endParaRPr lang="en-GB" sz="4400" b="1" dirty="0">
              <a:solidFill>
                <a:schemeClr val="bg1">
                  <a:lumMod val="9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5891" y="2842864"/>
            <a:ext cx="8011886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400" b="1" dirty="0">
                <a:solidFill>
                  <a:srgbClr val="FF4D00"/>
                </a:solidFill>
                <a:latin typeface="Calibri" charset="0"/>
                <a:ea typeface="Calibri" charset="0"/>
                <a:cs typeface="Calibri" charset="0"/>
              </a:rPr>
              <a:t>Markus Hintner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5891" y="3555242"/>
            <a:ext cx="80118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dirty="0">
                <a:solidFill>
                  <a:srgbClr val="B2AFC4"/>
                </a:solidFill>
                <a:latin typeface="Calibri" charset="0"/>
                <a:ea typeface="Calibri" charset="0"/>
                <a:cs typeface="Calibri" charset="0"/>
              </a:rPr>
              <a:t>SharePoint MCM, Austria</a:t>
            </a:r>
          </a:p>
          <a:p>
            <a:r>
              <a:rPr lang="en-GB" sz="2400" dirty="0">
                <a:solidFill>
                  <a:srgbClr val="B2AFC4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GB" sz="2400" dirty="0" err="1">
                <a:solidFill>
                  <a:srgbClr val="B2AFC4"/>
                </a:solidFill>
                <a:latin typeface="Calibri" charset="0"/>
                <a:ea typeface="Calibri" charset="0"/>
                <a:cs typeface="Calibri" charset="0"/>
              </a:rPr>
              <a:t>MarkusHintner</a:t>
            </a:r>
            <a:endParaRPr lang="en-GB" sz="2400" dirty="0">
              <a:solidFill>
                <a:srgbClr val="B2AFC4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GB" sz="2400" dirty="0">
                <a:solidFill>
                  <a:srgbClr val="B2AFC4"/>
                </a:solidFill>
                <a:latin typeface="Calibri" charset="0"/>
                <a:ea typeface="Calibri" charset="0"/>
                <a:cs typeface="Calibri" charset="0"/>
              </a:rPr>
              <a:t>markus@hintner.cc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327941B-3929-4812-8682-F9F2D7018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50" y="1516488"/>
            <a:ext cx="1744878" cy="24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A9C45-6791-404F-A01E-FB91E671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Cloud Hybrid Search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dirty="0">
                <a:solidFill>
                  <a:schemeClr val="bg1"/>
                </a:solidFill>
              </a:rPr>
              <a:t> 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dirty="0">
                <a:solidFill>
                  <a:schemeClr val="bg1"/>
                </a:solidFill>
              </a:rPr>
              <a:t>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B8CDED-F272-49C2-A888-1D9B3B377A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25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1FDFF85F-F105-40D5-9793-90419158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B47A4-BA8C-4250-88BD-D49C68C5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C8958D-EB99-414F-B735-863B67BB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1B562-2315-45FC-B82D-F5860C08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687417" cy="1920372"/>
          </a:xfrm>
        </p:spPr>
        <p:txBody>
          <a:bodyPr>
            <a:normAutofit/>
          </a:bodyPr>
          <a:lstStyle/>
          <a:p>
            <a:pPr algn="l"/>
            <a:r>
              <a:rPr lang="de-AT" sz="3600">
                <a:solidFill>
                  <a:schemeClr val="bg1"/>
                </a:solidFill>
              </a:rPr>
              <a:t>Result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E5F3CB-7BDD-4E64-B274-CD900F08C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6D2F-F344-4FFE-B9C7-66610C8B7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21774"/>
            <a:ext cx="3687417" cy="3148329"/>
          </a:xfrm>
        </p:spPr>
        <p:txBody>
          <a:bodyPr>
            <a:normAutofit/>
          </a:bodyPr>
          <a:lstStyle/>
          <a:p>
            <a:endParaRPr lang="de-AT" sz="16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9C135-9A52-4FD8-9BD7-7605E60C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124" y="884387"/>
            <a:ext cx="7209352" cy="54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99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Cloud Hybrid Search</a:t>
            </a:r>
          </a:p>
        </p:txBody>
      </p:sp>
    </p:spTree>
    <p:extLst>
      <p:ext uri="{BB962C8B-B14F-4D97-AF65-F5344CB8AC3E}">
        <p14:creationId xmlns:p14="http://schemas.microsoft.com/office/powerpoint/2010/main" val="12480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012D0-AA4D-4CB7-9AF7-1E95F3E1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8098"/>
            <a:ext cx="8610600" cy="1293028"/>
          </a:xfrm>
        </p:spPr>
        <p:txBody>
          <a:bodyPr>
            <a:normAutofit/>
          </a:bodyPr>
          <a:lstStyle/>
          <a:p>
            <a:r>
              <a:rPr lang="de-AT" sz="3200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7A55-EE56-4A28-BC2F-A031A21CD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4666A-90CE-4B64-83FB-EF5E5533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31684"/>
            <a:ext cx="10668000" cy="53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1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1B3039-0657-4AC3-B8D4-21871C55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de-AT"/>
              <a:t>Available Connectors</a:t>
            </a:r>
            <a:endParaRPr lang="de-AT" dirty="0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FB8B1EDB-88F4-43B2-94A0-35A54A75EA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3E6D0-3E97-46F0-953F-081B4E77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de-AT" sz="3400">
                <a:solidFill>
                  <a:schemeClr val="bg1"/>
                </a:solidFill>
              </a:rPr>
              <a:t>Connectors by Microsoft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76C3B3CA-C922-4803-ACCD-8544BFCD07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62549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012D0-AA4D-4CB7-9AF7-1E95F3E19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8098"/>
            <a:ext cx="8610600" cy="1293028"/>
          </a:xfrm>
        </p:spPr>
        <p:txBody>
          <a:bodyPr>
            <a:normAutofit/>
          </a:bodyPr>
          <a:lstStyle/>
          <a:p>
            <a:r>
              <a:rPr lang="de-AT" sz="3200" dirty="0"/>
              <a:t>MS SQL Server Connector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7A55-EE56-4A28-BC2F-A031A21CD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endParaRPr lang="de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9F60ED-6D5B-43D6-8AC4-F9DBD3059C77}"/>
              </a:ext>
            </a:extLst>
          </p:cNvPr>
          <p:cNvSpPr/>
          <p:nvPr/>
        </p:nvSpPr>
        <p:spPr>
          <a:xfrm>
            <a:off x="3855687" y="1325286"/>
            <a:ext cx="2860406" cy="4855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34D7E-E578-450D-8E62-A384B488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3087" y="3496497"/>
            <a:ext cx="1207791" cy="871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174BB-72FE-409E-9BB4-762151EFD406}"/>
              </a:ext>
            </a:extLst>
          </p:cNvPr>
          <p:cNvSpPr txBox="1"/>
          <p:nvPr/>
        </p:nvSpPr>
        <p:spPr>
          <a:xfrm>
            <a:off x="3830457" y="1618612"/>
            <a:ext cx="278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On-Premises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4DF95E-456C-42AD-8E25-FA8342C503B7}"/>
              </a:ext>
            </a:extLst>
          </p:cNvPr>
          <p:cNvCxnSpPr>
            <a:cxnSpLocks/>
          </p:cNvCxnSpPr>
          <p:nvPr/>
        </p:nvCxnSpPr>
        <p:spPr>
          <a:xfrm flipH="1">
            <a:off x="2921793" y="4121196"/>
            <a:ext cx="1039572" cy="13028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D06EB5-F01B-4A61-9F9B-1179762C42A8}"/>
              </a:ext>
            </a:extLst>
          </p:cNvPr>
          <p:cNvCxnSpPr>
            <a:cxnSpLocks/>
          </p:cNvCxnSpPr>
          <p:nvPr/>
        </p:nvCxnSpPr>
        <p:spPr>
          <a:xfrm flipH="1" flipV="1">
            <a:off x="4847571" y="4121196"/>
            <a:ext cx="544516" cy="4527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4FD12F4-4C61-485C-B47D-F6AB4BC89DCD}"/>
              </a:ext>
            </a:extLst>
          </p:cNvPr>
          <p:cNvSpPr txBox="1">
            <a:spLocks/>
          </p:cNvSpPr>
          <p:nvPr/>
        </p:nvSpPr>
        <p:spPr>
          <a:xfrm>
            <a:off x="7680047" y="2712970"/>
            <a:ext cx="3847861" cy="14320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SQL server 2008+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Microsoft on-prem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data gateway</a:t>
            </a:r>
          </a:p>
        </p:txBody>
      </p:sp>
      <p:sp>
        <p:nvSpPr>
          <p:cNvPr id="12" name="Can 27">
            <a:extLst>
              <a:ext uri="{FF2B5EF4-FFF2-40B4-BE49-F238E27FC236}">
                <a16:creationId xmlns:a16="http://schemas.microsoft.com/office/drawing/2014/main" id="{78097923-58AA-458D-B485-969678A62E89}"/>
              </a:ext>
            </a:extLst>
          </p:cNvPr>
          <p:cNvSpPr/>
          <p:nvPr/>
        </p:nvSpPr>
        <p:spPr bwMode="auto">
          <a:xfrm>
            <a:off x="2074533" y="5197581"/>
            <a:ext cx="817200" cy="651988"/>
          </a:xfrm>
          <a:prstGeom prst="can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Search index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86F70-048E-4081-AEAA-FDC3B978097B}"/>
              </a:ext>
            </a:extLst>
          </p:cNvPr>
          <p:cNvGrpSpPr/>
          <p:nvPr/>
        </p:nvGrpSpPr>
        <p:grpSpPr>
          <a:xfrm>
            <a:off x="5557907" y="4580652"/>
            <a:ext cx="1052821" cy="843349"/>
            <a:chOff x="10721031" y="4060191"/>
            <a:chExt cx="1052821" cy="8433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9A6FE54-87B7-452A-911D-F90093EFAF79}"/>
                </a:ext>
              </a:extLst>
            </p:cNvPr>
            <p:cNvGrpSpPr/>
            <p:nvPr/>
          </p:nvGrpSpPr>
          <p:grpSpPr>
            <a:xfrm>
              <a:off x="10721031" y="4060191"/>
              <a:ext cx="1052821" cy="843349"/>
              <a:chOff x="10449261" y="4053503"/>
              <a:chExt cx="1052821" cy="843349"/>
            </a:xfrm>
          </p:grpSpPr>
          <p:sp>
            <p:nvSpPr>
              <p:cNvPr id="19" name="Can 6">
                <a:extLst>
                  <a:ext uri="{FF2B5EF4-FFF2-40B4-BE49-F238E27FC236}">
                    <a16:creationId xmlns:a16="http://schemas.microsoft.com/office/drawing/2014/main" id="{1EC7F72C-5E13-4D20-841F-8F61B775D4B5}"/>
                  </a:ext>
                </a:extLst>
              </p:cNvPr>
              <p:cNvSpPr/>
              <p:nvPr/>
            </p:nvSpPr>
            <p:spPr bwMode="auto">
              <a:xfrm>
                <a:off x="10516473" y="4059193"/>
                <a:ext cx="441911" cy="562233"/>
              </a:xfrm>
              <a:prstGeom prst="can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Can 8">
                <a:extLst>
                  <a:ext uri="{FF2B5EF4-FFF2-40B4-BE49-F238E27FC236}">
                    <a16:creationId xmlns:a16="http://schemas.microsoft.com/office/drawing/2014/main" id="{53A07608-4F11-4289-8F65-E4BABF6B52EF}"/>
                  </a:ext>
                </a:extLst>
              </p:cNvPr>
              <p:cNvSpPr/>
              <p:nvPr/>
            </p:nvSpPr>
            <p:spPr bwMode="auto">
              <a:xfrm>
                <a:off x="11060171" y="4053503"/>
                <a:ext cx="441911" cy="562233"/>
              </a:xfrm>
              <a:prstGeom prst="can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Can 10">
                <a:extLst>
                  <a:ext uri="{FF2B5EF4-FFF2-40B4-BE49-F238E27FC236}">
                    <a16:creationId xmlns:a16="http://schemas.microsoft.com/office/drawing/2014/main" id="{26EBBD53-B988-46B9-8F82-3915E5FC87BC}"/>
                  </a:ext>
                </a:extLst>
              </p:cNvPr>
              <p:cNvSpPr/>
              <p:nvPr/>
            </p:nvSpPr>
            <p:spPr bwMode="auto">
              <a:xfrm>
                <a:off x="11025596" y="4327468"/>
                <a:ext cx="441911" cy="562233"/>
              </a:xfrm>
              <a:prstGeom prst="can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Can 9">
                <a:extLst>
                  <a:ext uri="{FF2B5EF4-FFF2-40B4-BE49-F238E27FC236}">
                    <a16:creationId xmlns:a16="http://schemas.microsoft.com/office/drawing/2014/main" id="{2316FCE4-CD19-46BE-8B2B-CD362A998CF2}"/>
                  </a:ext>
                </a:extLst>
              </p:cNvPr>
              <p:cNvSpPr/>
              <p:nvPr/>
            </p:nvSpPr>
            <p:spPr bwMode="auto">
              <a:xfrm>
                <a:off x="10449261" y="4334619"/>
                <a:ext cx="441911" cy="562233"/>
              </a:xfrm>
              <a:prstGeom prst="can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C54A53-CCFB-467C-ACF2-9DA13191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4705">
              <a:off x="10792697" y="4477176"/>
              <a:ext cx="340021" cy="3693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EE146B-2969-4794-96B4-05028B61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4705">
              <a:off x="11382885" y="4478637"/>
              <a:ext cx="340021" cy="3693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2CBCFF-7A9E-4B9C-AEDC-EB322ABB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4705">
              <a:off x="11413052" y="4076188"/>
              <a:ext cx="324711" cy="3527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C34C9E-0F1C-4DCE-AC3E-CF13E51E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4705">
              <a:off x="10855518" y="4086557"/>
              <a:ext cx="324711" cy="35270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937371-CE49-4A30-BB78-64C2E38371E4}"/>
              </a:ext>
            </a:extLst>
          </p:cNvPr>
          <p:cNvGrpSpPr/>
          <p:nvPr/>
        </p:nvGrpSpPr>
        <p:grpSpPr>
          <a:xfrm>
            <a:off x="1173614" y="3431453"/>
            <a:ext cx="1791518" cy="1337834"/>
            <a:chOff x="5858669" y="4528130"/>
            <a:chExt cx="1791518" cy="133783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2E02B2-6B9B-4EB8-974B-BBBC13812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8669" y="5012918"/>
              <a:ext cx="1487600" cy="853046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173116-6CA6-4BDC-B839-457450C2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6277" y="4896389"/>
              <a:ext cx="1487599" cy="796097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Picture 25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3ADAD3E8-C131-4BD6-95F0-9883EA75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2587" y="4528130"/>
              <a:ext cx="1487600" cy="969575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A26114-0004-4563-8F82-18FED98454D0}"/>
              </a:ext>
            </a:extLst>
          </p:cNvPr>
          <p:cNvCxnSpPr>
            <a:cxnSpLocks/>
          </p:cNvCxnSpPr>
          <p:nvPr/>
        </p:nvCxnSpPr>
        <p:spPr>
          <a:xfrm flipH="1" flipV="1">
            <a:off x="2216603" y="4985088"/>
            <a:ext cx="189493" cy="1944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6D738C-73A6-469E-9585-FEBB6B922FAB}"/>
              </a:ext>
            </a:extLst>
          </p:cNvPr>
          <p:cNvSpPr txBox="1"/>
          <p:nvPr/>
        </p:nvSpPr>
        <p:spPr>
          <a:xfrm rot="18629338">
            <a:off x="2907571" y="4301061"/>
            <a:ext cx="1287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Index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95DA8A-4B73-43D2-B95A-66F4A6B8A0FD}"/>
              </a:ext>
            </a:extLst>
          </p:cNvPr>
          <p:cNvSpPr txBox="1"/>
          <p:nvPr/>
        </p:nvSpPr>
        <p:spPr>
          <a:xfrm>
            <a:off x="3961363" y="4421805"/>
            <a:ext cx="12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 data gateway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9DE830-D3D8-496D-BDED-E7E97D99ED7E}"/>
              </a:ext>
            </a:extLst>
          </p:cNvPr>
          <p:cNvSpPr txBox="1"/>
          <p:nvPr/>
        </p:nvSpPr>
        <p:spPr>
          <a:xfrm>
            <a:off x="5656702" y="5534457"/>
            <a:ext cx="101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SQL server databases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BBDE60-237F-47ED-AE52-0D22C9B8D6EC}"/>
              </a:ext>
            </a:extLst>
          </p:cNvPr>
          <p:cNvSpPr txBox="1"/>
          <p:nvPr/>
        </p:nvSpPr>
        <p:spPr>
          <a:xfrm>
            <a:off x="1222767" y="4768336"/>
            <a:ext cx="148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Search experiences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CAA009C-A0EA-4E5F-ACD5-D06F1E55E5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72395" t="77191"/>
          <a:stretch/>
        </p:blipFill>
        <p:spPr>
          <a:xfrm>
            <a:off x="4555065" y="2042630"/>
            <a:ext cx="1279618" cy="764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D4D7B8-EB14-49C0-B7BB-23CF1EF6B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4746" r="33899" b="52167"/>
          <a:stretch/>
        </p:blipFill>
        <p:spPr>
          <a:xfrm>
            <a:off x="1300203" y="1825250"/>
            <a:ext cx="1917033" cy="1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Microsoft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SQL Server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Connector</a:t>
            </a:r>
          </a:p>
        </p:txBody>
      </p:sp>
    </p:spTree>
    <p:extLst>
      <p:ext uri="{BB962C8B-B14F-4D97-AF65-F5344CB8AC3E}">
        <p14:creationId xmlns:p14="http://schemas.microsoft.com/office/powerpoint/2010/main" val="146844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EEFF5-4906-3E49-8F6D-C5CD1287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35" y="673396"/>
            <a:ext cx="10646735" cy="57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4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C00AD-379F-994C-A259-7A8B3EC8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645042"/>
            <a:ext cx="10660912" cy="572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9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29CE357D-3683-4CFA-8058-8D613879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de-AT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21" name="Content Placeholder 18">
            <a:extLst>
              <a:ext uri="{FF2B5EF4-FFF2-40B4-BE49-F238E27FC236}">
                <a16:creationId xmlns:a16="http://schemas.microsoft.com/office/drawing/2014/main" id="{BE9625A9-E747-4A12-A6C1-17EB829A75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951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0675B-BBF0-D34E-8821-2246B8D73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3" y="652131"/>
            <a:ext cx="10689265" cy="572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4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6D026-C566-2448-95D7-9962FE9C5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76" y="751368"/>
            <a:ext cx="10668000" cy="570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13C9CA-9F83-B14E-962B-69E5780A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6" y="751368"/>
            <a:ext cx="10668000" cy="5706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036A9-4C38-D84F-97F3-C0997E86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6" y="751368"/>
            <a:ext cx="10668000" cy="570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4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B692C-DF16-8041-B3FB-185F8DF7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9" y="659219"/>
            <a:ext cx="10660912" cy="57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5217E-B053-7F45-BF1A-D8A043DE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9" y="659219"/>
            <a:ext cx="10660912" cy="57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B561F-C9AC-1349-8702-B44D09D0D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9" y="673396"/>
            <a:ext cx="10668000" cy="572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2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2A6C7-2645-2844-A05C-C42D6CAB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1" y="694661"/>
            <a:ext cx="10653823" cy="57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1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D735AC-9325-9242-8433-113AD3D6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630865"/>
            <a:ext cx="10668000" cy="572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21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B64DB-75DF-0B48-8012-589A46A9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9" y="659219"/>
            <a:ext cx="10675088" cy="572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9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6CF7-A4D6-4E84-8901-DD3E7D34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de-AT"/>
              <a:t>Microsoft Graph Connectors Preview</a:t>
            </a:r>
            <a:endParaRPr lang="de-AT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1EE39B-82F2-4F0E-80FD-44FC477374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0532E6-D2AF-454C-AAA2-29ACC1A737A5}"/>
              </a:ext>
            </a:extLst>
          </p:cNvPr>
          <p:cNvSpPr/>
          <p:nvPr/>
        </p:nvSpPr>
        <p:spPr>
          <a:xfrm>
            <a:off x="3233292" y="6093627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Sign-up for the preview 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7"/>
              </a:rPr>
              <a:t>aka.ms/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7"/>
              </a:rPr>
              <a:t>iwantconnectors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8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7755-8E2B-4098-9803-0B239977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Build Your OWN Connector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B480C-0ACF-42AA-8EC0-B5B34B4EF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an access token</a:t>
            </a:r>
          </a:p>
          <a:p>
            <a:pPr lvl="1"/>
            <a:r>
              <a:rPr lang="en-US" dirty="0"/>
              <a:t>Register an Azure Active Directory App</a:t>
            </a:r>
          </a:p>
          <a:p>
            <a:pPr lvl="1"/>
            <a:r>
              <a:rPr lang="en-US" dirty="0"/>
              <a:t>Get an access token</a:t>
            </a:r>
          </a:p>
          <a:p>
            <a:r>
              <a:rPr lang="en-US" dirty="0"/>
              <a:t>Build your own connector</a:t>
            </a:r>
          </a:p>
          <a:p>
            <a:pPr lvl="1"/>
            <a:r>
              <a:rPr lang="en-US" dirty="0"/>
              <a:t>Create a connection</a:t>
            </a:r>
          </a:p>
          <a:p>
            <a:pPr lvl="1"/>
            <a:r>
              <a:rPr lang="en-US" dirty="0"/>
              <a:t>Register the connection</a:t>
            </a:r>
          </a:p>
          <a:p>
            <a:pPr lvl="1"/>
            <a:r>
              <a:rPr lang="en-US" dirty="0"/>
              <a:t>Index content</a:t>
            </a:r>
          </a:p>
          <a:p>
            <a:r>
              <a:rPr lang="en-US" dirty="0"/>
              <a:t>Search index content</a:t>
            </a:r>
          </a:p>
          <a:p>
            <a:pPr lvl="1"/>
            <a:r>
              <a:rPr lang="en-US" dirty="0"/>
              <a:t>Using Microsoft Search</a:t>
            </a:r>
          </a:p>
          <a:p>
            <a:pPr lvl="1"/>
            <a:r>
              <a:rPr lang="en-US" dirty="0"/>
              <a:t>Using Search API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70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Build your own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connector</a:t>
            </a:r>
          </a:p>
        </p:txBody>
      </p:sp>
    </p:spTree>
    <p:extLst>
      <p:ext uri="{BB962C8B-B14F-4D97-AF65-F5344CB8AC3E}">
        <p14:creationId xmlns:p14="http://schemas.microsoft.com/office/powerpoint/2010/main" val="3344121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879D60-7B40-48BF-8F4E-3CF3F4E7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Microsoft Search - Current State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F5B50-B463-4A9A-96C0-ED30FFE5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6DEA-0D3E-42E8-830E-78418E39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Register AAD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383D-87B3-480F-9FFE-D0886FC8D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0673F-BAC7-49D1-A1DC-629F5026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194560"/>
            <a:ext cx="118776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23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4CA7-DAB2-4A85-A290-07B36D9B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600"/>
              <a:t>Get Access Token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3AA51F-2ED4-4D30-9888-D65889560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DD7339-B9D4-4256-BFE6-7AF7D234D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075" y="2119233"/>
            <a:ext cx="7522125" cy="41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7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4CA7-DAB2-4A85-A290-07B36D9B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Create Connection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4D62F8-59E6-4EAA-BEB9-2FBB8B632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574E9-1AD3-43E3-B581-BDDD8A03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50" y="2194560"/>
            <a:ext cx="8836444" cy="36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9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4CA7-DAB2-4A85-A290-07B36D9B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Register Connection Schema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4D62F8-59E6-4EAA-BEB9-2FBB8B632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1F215-CC85-4314-8F78-AF5119FC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1901572"/>
            <a:ext cx="101060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1FDFF85F-F105-40D5-9793-90419158C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B47A4-BA8C-4250-88BD-D49C68C5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C8958D-EB99-414F-B735-863B67BB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23F2A-7034-4C0D-BBB3-6C4F4848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687417" cy="1920372"/>
          </a:xfrm>
        </p:spPr>
        <p:txBody>
          <a:bodyPr>
            <a:normAutofit/>
          </a:bodyPr>
          <a:lstStyle/>
          <a:p>
            <a:pPr algn="l"/>
            <a:r>
              <a:rPr lang="de-AT" sz="3600">
                <a:solidFill>
                  <a:schemeClr val="bg1"/>
                </a:solidFill>
              </a:rPr>
              <a:t>Index Items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E5F3CB-7BDD-4E64-B274-CD900F08C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7A34-41F1-4BF3-8704-5148B2052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21774"/>
            <a:ext cx="3687417" cy="3148329"/>
          </a:xfrm>
        </p:spPr>
        <p:txBody>
          <a:bodyPr>
            <a:normAutofit/>
          </a:bodyPr>
          <a:lstStyle/>
          <a:p>
            <a:endParaRPr lang="de-AT" sz="16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C8261-D09D-4555-BE20-1D2975BFD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475" y="1305357"/>
            <a:ext cx="6269058" cy="42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74038-8638-4EE8-BDEE-BD5A5842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Search Customizations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EA415-65F8-4289-BBCA-F7AA12C86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50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873476-8B5A-4C63-8977-B9582D376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Search Result Page customization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B3E4E7-2B4B-4304-8796-AC15CDD5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3874625" cy="4024125"/>
          </a:xfrm>
        </p:spPr>
        <p:txBody>
          <a:bodyPr>
            <a:normAutofit/>
          </a:bodyPr>
          <a:lstStyle/>
          <a:p>
            <a:r>
              <a:rPr lang="en-US" sz="3200" dirty="0"/>
              <a:t>Add search verticals to show content indexed via Connectors</a:t>
            </a:r>
          </a:p>
          <a:p>
            <a:r>
              <a:rPr lang="en-US" sz="3200" dirty="0"/>
              <a:t>Design layouts as per your need for added verticals</a:t>
            </a:r>
          </a:p>
          <a:p>
            <a:endParaRPr lang="de-AT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E3930-1006-2740-BC3D-A2D55C79F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86"/>
          <a:stretch/>
        </p:blipFill>
        <p:spPr>
          <a:xfrm>
            <a:off x="4815196" y="2323485"/>
            <a:ext cx="6589599" cy="38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8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E42BC-1FA5-4BC6-ADAE-C6CC792F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40"/>
            <a:ext cx="8610600" cy="1293028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Search Verticals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3D5700-C493-4E5A-B213-DB5C92010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423D4-3263-40C4-978E-B6FF0A21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77" y="1090732"/>
            <a:ext cx="10791825" cy="57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E42BC-1FA5-4BC6-ADAE-C6CC792F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40"/>
            <a:ext cx="8610600" cy="1293028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Result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3D5700-C493-4E5A-B213-DB5C92010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8A2DA-7220-40FA-866D-6ADABC07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80" y="1055168"/>
            <a:ext cx="10650640" cy="56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E42BC-1FA5-4BC6-ADAE-C6CC792F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40"/>
            <a:ext cx="8610600" cy="1293028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Result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3D5700-C493-4E5A-B213-DB5C92010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1918B-014B-425F-A44B-92016533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4" y="1138758"/>
            <a:ext cx="10429875" cy="55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917B9-5D95-4999-9E13-3568EDD4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4032" y="2187576"/>
            <a:ext cx="6857999" cy="24828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9ED5A8-FEEE-46F7-B6E6-BE9EA8C43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376AAEF-AAEF-479E-9E7F-09D821D8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01BE41-F96D-4633-A48F-8BBAB32C4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22"/>
          <a:stretch/>
        </p:blipFill>
        <p:spPr>
          <a:xfrm>
            <a:off x="3406393" y="-1"/>
            <a:ext cx="8785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9F4E58-BA58-4E5B-B2A4-22A19F82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42"/>
            <a:ext cx="8610600" cy="1293028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Search Layout Desginer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E40C50-75A9-422F-B09C-181484831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57FB6-FD17-4FEE-B289-51B066BD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879080"/>
            <a:ext cx="9610010" cy="47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Search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Customization</a:t>
            </a:r>
          </a:p>
        </p:txBody>
      </p:sp>
    </p:spTree>
    <p:extLst>
      <p:ext uri="{BB962C8B-B14F-4D97-AF65-F5344CB8AC3E}">
        <p14:creationId xmlns:p14="http://schemas.microsoft.com/office/powerpoint/2010/main" val="4008724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09C7-0B21-42F8-8CBD-45C57EAC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435" y="764373"/>
            <a:ext cx="9337766" cy="1293028"/>
          </a:xfrm>
        </p:spPr>
        <p:txBody>
          <a:bodyPr/>
          <a:lstStyle/>
          <a:p>
            <a:r>
              <a:rPr lang="de-AT" dirty="0"/>
              <a:t>Configure Search in SharePoint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D0182-E3DF-4048-B72B-A1E829ACC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Default Scope to search in</a:t>
            </a:r>
          </a:p>
          <a:p>
            <a:pPr lvl="1"/>
            <a:r>
              <a:rPr lang="de-AT" dirty="0"/>
              <a:t>Site</a:t>
            </a:r>
          </a:p>
          <a:p>
            <a:pPr lvl="1"/>
            <a:r>
              <a:rPr lang="de-AT" dirty="0"/>
              <a:t>Hub</a:t>
            </a:r>
          </a:p>
          <a:p>
            <a:pPr lvl="1"/>
            <a:r>
              <a:rPr lang="de-AT" dirty="0"/>
              <a:t>Tenant</a:t>
            </a:r>
          </a:p>
          <a:p>
            <a:endParaRPr lang="de-AT" dirty="0"/>
          </a:p>
          <a:p>
            <a:r>
              <a:rPr lang="de-AT" dirty="0"/>
              <a:t>Search box behavior</a:t>
            </a:r>
          </a:p>
          <a:p>
            <a:pPr lvl="1"/>
            <a:r>
              <a:rPr lang="en-US" dirty="0"/>
              <a:t>Inherit = 0,</a:t>
            </a:r>
          </a:p>
          <a:p>
            <a:pPr lvl="1"/>
            <a:r>
              <a:rPr lang="en-US" dirty="0" err="1"/>
              <a:t>AllPages</a:t>
            </a:r>
            <a:r>
              <a:rPr lang="en-US" dirty="0"/>
              <a:t> = 1,</a:t>
            </a:r>
          </a:p>
          <a:p>
            <a:pPr lvl="1"/>
            <a:r>
              <a:rPr lang="en-US" dirty="0" err="1"/>
              <a:t>ModernOnly</a:t>
            </a:r>
            <a:r>
              <a:rPr lang="en-US" dirty="0"/>
              <a:t> = 2,</a:t>
            </a:r>
          </a:p>
          <a:p>
            <a:pPr lvl="1"/>
            <a:r>
              <a:rPr lang="en-US" dirty="0"/>
              <a:t>Hidden = 3</a:t>
            </a:r>
            <a:endParaRPr lang="de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F2838-146E-4C9E-ACF9-58C13C9E481C}"/>
              </a:ext>
            </a:extLst>
          </p:cNvPr>
          <p:cNvSpPr txBox="1"/>
          <p:nvPr/>
        </p:nvSpPr>
        <p:spPr>
          <a:xfrm>
            <a:off x="5707086" y="2194560"/>
            <a:ext cx="2646878" cy="40011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$web.SearchScope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9F625-9F0B-482D-9E38-65905E3CEE80}"/>
              </a:ext>
            </a:extLst>
          </p:cNvPr>
          <p:cNvSpPr txBox="1"/>
          <p:nvPr/>
        </p:nvSpPr>
        <p:spPr>
          <a:xfrm>
            <a:off x="5707086" y="4163606"/>
            <a:ext cx="3724096" cy="70788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$web.SearchBoxInNavBar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$site.SearchBoxInNavBar</a:t>
            </a:r>
          </a:p>
        </p:txBody>
      </p:sp>
    </p:spTree>
    <p:extLst>
      <p:ext uri="{BB962C8B-B14F-4D97-AF65-F5344CB8AC3E}">
        <p14:creationId xmlns:p14="http://schemas.microsoft.com/office/powerpoint/2010/main" val="25650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E94B-636A-490A-8C4B-164B4786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Search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E82E-00AB-4409-9233-5AEA677D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>
                <a:latin typeface="Courier New" panose="02070309020205020404" pitchFamily="49" charset="0"/>
                <a:cs typeface="Courier New" panose="02070309020205020404" pitchFamily="49" charset="0"/>
              </a:rPr>
              <a:t>Get-PnPSearchSettings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76425-AE09-461B-98F8-D06C5FD8B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14524"/>
            <a:ext cx="8563819" cy="16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86DB-ED4F-41A2-B558-02426F37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Search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8D7B2-F5C2-4A56-803A-03B8816F4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/>
              <a:t>No Search WebParts directly from Microsoft</a:t>
            </a:r>
          </a:p>
          <a:p>
            <a:pPr marL="0" indent="0">
              <a:buNone/>
            </a:pPr>
            <a:r>
              <a:rPr lang="de-AT" dirty="0"/>
              <a:t>PnP Search WebParts are „production ready“</a:t>
            </a:r>
          </a:p>
          <a:p>
            <a:pPr marL="0" indent="0">
              <a:buNone/>
            </a:pPr>
            <a:endParaRPr lang="de-AT" dirty="0">
              <a:hlinkClick r:id=""/>
            </a:endParaRPr>
          </a:p>
          <a:p>
            <a:pPr marL="0" indent="0">
              <a:buNone/>
            </a:pPr>
            <a:endParaRPr lang="de-AT" dirty="0">
              <a:hlinkClick r:id=""/>
            </a:endParaRPr>
          </a:p>
          <a:p>
            <a:pPr marL="0" indent="0">
              <a:buNone/>
            </a:pPr>
            <a:endParaRPr lang="de-AT" dirty="0">
              <a:hlinkClick r:id=""/>
            </a:endParaRPr>
          </a:p>
          <a:p>
            <a:pPr marL="0" indent="0">
              <a:buNone/>
            </a:pPr>
            <a:endParaRPr lang="de-AT" dirty="0">
              <a:hlinkClick r:id=""/>
            </a:endParaRPr>
          </a:p>
          <a:p>
            <a:pPr marL="0" indent="0">
              <a:buNone/>
            </a:pPr>
            <a:endParaRPr lang="de-AT" dirty="0">
              <a:hlinkClick r:id=""/>
            </a:endParaRPr>
          </a:p>
          <a:p>
            <a:pPr marL="0" indent="0">
              <a:buNone/>
            </a:pPr>
            <a:r>
              <a:rPr lang="de-AT" dirty="0">
                <a:hlinkClick r:id=""/>
              </a:rPr>
              <a:t>https://github.com/SharePoint/sp-dev-solutions/tree/master/solutions/ModernSearch/react-search-refiners</a:t>
            </a:r>
            <a:endParaRPr lang="de-A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7E330-425C-4D52-8D75-02D94BC2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554" y="2355031"/>
            <a:ext cx="3324345" cy="28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86DB-ED4F-41A2-B558-02426F37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Search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8D7B2-F5C2-4A56-803A-03B8816F4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>
                <a:latin typeface="Lucida Console" panose="020B0609040504020204" pitchFamily="49" charset="0"/>
              </a:rPr>
              <a:t>Set-PnPClientSidePage search-results </a:t>
            </a:r>
          </a:p>
          <a:p>
            <a:pPr marL="0" indent="0">
              <a:buNone/>
            </a:pPr>
            <a:r>
              <a:rPr lang="de-AT" dirty="0">
                <a:latin typeface="Lucida Console" panose="020B0609040504020204" pitchFamily="49" charset="0"/>
              </a:rPr>
              <a:t>	-LayoutType HeaderlessSearchResults</a:t>
            </a:r>
            <a:endParaRPr lang="de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67139-6B2C-4938-9532-905BB9FC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31" y="3429000"/>
            <a:ext cx="9401175" cy="33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Search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Customization</a:t>
            </a:r>
          </a:p>
        </p:txBody>
      </p:sp>
    </p:spTree>
    <p:extLst>
      <p:ext uri="{BB962C8B-B14F-4D97-AF65-F5344CB8AC3E}">
        <p14:creationId xmlns:p14="http://schemas.microsoft.com/office/powerpoint/2010/main" val="214054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74038-8638-4EE8-BDEE-BD5A5842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What‘s Next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EA415-65F8-4289-BBCA-F7AA12C86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60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D1409-D55B-4FE2-A8A6-4E322E0E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Configuration and </a:t>
            </a:r>
            <a:br>
              <a:rPr lang="en-US"/>
            </a:br>
            <a:r>
              <a:rPr lang="en-US"/>
              <a:t>Customization (June 2020)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F7CC57-7583-40B1-A330-8E4B666C50CA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021673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3A20-CC6B-48C8-9D0D-B958EC8C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Additional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6E9A-92CE-48C1-A606-40668C8207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2243470"/>
            <a:ext cx="11018838" cy="4025568"/>
          </a:xfrm>
        </p:spPr>
        <p:txBody>
          <a:bodyPr/>
          <a:lstStyle/>
          <a:p>
            <a:r>
              <a:rPr lang="de-AT" dirty="0"/>
              <a:t>Floorplan search (rolling out)</a:t>
            </a:r>
          </a:p>
          <a:p>
            <a:r>
              <a:rPr lang="de-AT" dirty="0"/>
              <a:t>Acronym search (rolling out)</a:t>
            </a:r>
          </a:p>
          <a:p>
            <a:r>
              <a:rPr lang="de-AT" dirty="0"/>
              <a:t>Natural language search</a:t>
            </a:r>
          </a:p>
          <a:p>
            <a:r>
              <a:rPr lang="de-AT" dirty="0"/>
              <a:t>Search in classic sites</a:t>
            </a: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97900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E9CC-03CD-4665-91A6-C9D40D5E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Announced in May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27B2-95FB-4047-8727-59C183740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Microsoft Search available in Bing</a:t>
            </a:r>
          </a:p>
          <a:p>
            <a:r>
              <a:rPr lang="de-AT" dirty="0"/>
              <a:t>Microsoft Search available in Office.com</a:t>
            </a:r>
          </a:p>
          <a:p>
            <a:r>
              <a:rPr lang="de-AT" dirty="0"/>
              <a:t>Microsoft Search available in SharePoint mobile</a:t>
            </a:r>
          </a:p>
          <a:p>
            <a:r>
              <a:rPr lang="de-AT" dirty="0"/>
              <a:t>Microsoft Search available in Outlook mobile</a:t>
            </a:r>
          </a:p>
          <a:p>
            <a:r>
              <a:rPr lang="de-AT" dirty="0"/>
              <a:t>Microsoft Search available in Office Clients and Online</a:t>
            </a:r>
          </a:p>
          <a:p>
            <a:r>
              <a:rPr lang="de-AT" dirty="0"/>
              <a:t>OneDrive (web)</a:t>
            </a:r>
          </a:p>
        </p:txBody>
      </p:sp>
    </p:spTree>
    <p:extLst>
      <p:ext uri="{BB962C8B-B14F-4D97-AF65-F5344CB8AC3E}">
        <p14:creationId xmlns:p14="http://schemas.microsoft.com/office/powerpoint/2010/main" val="25516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DC55-47BB-4E18-858A-5AA436A6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116" y="185642"/>
            <a:ext cx="8610600" cy="1293028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Project Cortex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D0C7C-E19F-425A-BE72-E76C42F4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77EF9-124C-49FB-87BF-13DE45FA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6397"/>
            <a:ext cx="11077936" cy="53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EA6C9-A2A4-4B67-8C93-F9A54502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88123"/>
            <a:ext cx="8610600" cy="1293028"/>
          </a:xfrm>
        </p:spPr>
        <p:txBody>
          <a:bodyPr/>
          <a:lstStyle/>
          <a:p>
            <a:r>
              <a:rPr lang="de-AT" dirty="0"/>
              <a:t>Microsoft Search Roadmap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EAD40A-1C9A-4952-A08C-1F456875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983D7E-FEAF-4BB5-AD48-54EA0078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252"/>
            <a:ext cx="12192000" cy="53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6AA0-AE06-489F-9CB0-1911933A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26198"/>
            <a:ext cx="8610600" cy="1293028"/>
          </a:xfrm>
        </p:spPr>
        <p:txBody>
          <a:bodyPr/>
          <a:lstStyle/>
          <a:p>
            <a:r>
              <a:rPr lang="de-AT" dirty="0"/>
              <a:t>Roadmap 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A5E0F-CC79-47C0-97BA-1BF65E14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C7D89-5015-4762-BA93-11C20B7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659"/>
            <a:ext cx="12192000" cy="55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0486CF-EB28-4C9E-AFAD-8AF5BE1A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975" y="0"/>
            <a:ext cx="8610600" cy="129302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6F109-9BC4-47E0-9AA6-13DD9DF767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3870803"/>
          </a:xfrm>
        </p:spPr>
        <p:txBody>
          <a:bodyPr/>
          <a:lstStyle/>
          <a:p>
            <a:r>
              <a:rPr lang="en-US" b="1" dirty="0"/>
              <a:t>Microsoft Search Resource Center</a:t>
            </a:r>
          </a:p>
          <a:p>
            <a:r>
              <a:rPr lang="en-US" sz="2000" dirty="0"/>
              <a:t>Download adoption resources, illustrations, catch up with the latest Microsoft Search news and more at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https://aka.ms/MicrosoftSearch</a:t>
            </a:r>
            <a:endParaRPr lang="en-US" sz="2000" dirty="0"/>
          </a:p>
          <a:p>
            <a:r>
              <a:rPr lang="en-US" b="1" dirty="0"/>
              <a:t>Microsoft Search Blog</a:t>
            </a:r>
          </a:p>
          <a:p>
            <a:r>
              <a:rPr lang="en-US" sz="2000" dirty="0"/>
              <a:t>Subscribe to the Microsoft Search blog for the latest news and announcements at </a:t>
            </a: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https://aka.ms/MicrosoftSearch/Blog</a:t>
            </a:r>
            <a:r>
              <a:rPr lang="en-US" sz="2000" dirty="0"/>
              <a:t> </a:t>
            </a:r>
          </a:p>
          <a:p>
            <a:pPr lvl="0"/>
            <a:r>
              <a:rPr lang="en-US" b="1" dirty="0"/>
              <a:t>Microsoft Search GitHub</a:t>
            </a:r>
          </a:p>
          <a:p>
            <a:pPr lvl="0"/>
            <a:r>
              <a:rPr lang="en-US" sz="2000" dirty="0"/>
              <a:t>Samples and PnP Modern Search at 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https://github.com/microsoft-search</a:t>
            </a:r>
            <a:r>
              <a:rPr lang="en-US" sz="2000" dirty="0"/>
              <a:t>  </a:t>
            </a:r>
          </a:p>
          <a:p>
            <a:r>
              <a:rPr lang="en-US" b="1" dirty="0"/>
              <a:t>Graph Search API</a:t>
            </a:r>
          </a:p>
          <a:p>
            <a:pPr lvl="0"/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https://aka.ms/mssearchapi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5605039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C272-2CF3-4D5B-960B-C6725F2F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de-AT" dirty="0"/>
              <a:t>Related Sessions @ESPC19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1004C54-2BD8-4994-9648-A3AC2FCC4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866992"/>
              </p:ext>
            </p:extLst>
          </p:nvPr>
        </p:nvGraphicFramePr>
        <p:xfrm>
          <a:off x="561045" y="1792221"/>
          <a:ext cx="10820400" cy="494653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84574">
                  <a:extLst>
                    <a:ext uri="{9D8B030D-6E8A-4147-A177-3AD203B41FA5}">
                      <a16:colId xmlns:a16="http://schemas.microsoft.com/office/drawing/2014/main" val="909970272"/>
                    </a:ext>
                  </a:extLst>
                </a:gridCol>
                <a:gridCol w="2429489">
                  <a:extLst>
                    <a:ext uri="{9D8B030D-6E8A-4147-A177-3AD203B41FA5}">
                      <a16:colId xmlns:a16="http://schemas.microsoft.com/office/drawing/2014/main" val="3806519447"/>
                    </a:ext>
                  </a:extLst>
                </a:gridCol>
                <a:gridCol w="2806337">
                  <a:extLst>
                    <a:ext uri="{9D8B030D-6E8A-4147-A177-3AD203B41FA5}">
                      <a16:colId xmlns:a16="http://schemas.microsoft.com/office/drawing/2014/main" val="4250132761"/>
                    </a:ext>
                  </a:extLst>
                </a:gridCol>
              </a:tblGrid>
              <a:tr h="7543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What’s New and What’s Next: Microsoft Search Management and Customization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Naomi Moneypenny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Tue 11:45 – 12:45, T12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3458214493"/>
                  </a:ext>
                </a:extLst>
              </a:tr>
              <a:tr h="752091">
                <a:tc>
                  <a:txBody>
                    <a:bodyPr/>
                    <a:lstStyle/>
                    <a:p>
                      <a:r>
                        <a:rPr lang="en-US" sz="1900"/>
                        <a:t>Full-Text Search with Azure Search and SQL Database</a:t>
                      </a:r>
                      <a:endParaRPr lang="de-AT" sz="1900"/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/>
                        <a:t>Roberto Freato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Tue 15:15 – 16:15, T30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2947453558"/>
                  </a:ext>
                </a:extLst>
              </a:tr>
              <a:tr h="923994">
                <a:tc>
                  <a:txBody>
                    <a:bodyPr/>
                    <a:lstStyle/>
                    <a:p>
                      <a:r>
                        <a:rPr lang="de-AT" sz="1900" dirty="0"/>
                        <a:t>Project Cortex: What‘s new and what‘s next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Adam Harmetz, Sean Squires, </a:t>
                      </a:r>
                    </a:p>
                    <a:p>
                      <a:r>
                        <a:rPr lang="de-AT" sz="1900" dirty="0"/>
                        <a:t>Chris McNulty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Tue 15:15 – 16:15, T32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1641693514"/>
                  </a:ext>
                </a:extLst>
              </a:tr>
              <a:tr h="825294">
                <a:tc>
                  <a:txBody>
                    <a:bodyPr/>
                    <a:lstStyle/>
                    <a:p>
                      <a:r>
                        <a:rPr lang="en-US" sz="1900" dirty="0"/>
                        <a:t>PnP Modern Search Web Part: Advanced </a:t>
                      </a:r>
                      <a:r>
                        <a:rPr lang="en-US" sz="1900" dirty="0" err="1"/>
                        <a:t>Customisation</a:t>
                      </a:r>
                      <a:r>
                        <a:rPr lang="en-US" sz="1900" dirty="0"/>
                        <a:t> Scenarios for Developers</a:t>
                      </a:r>
                      <a:endParaRPr lang="de-AT" sz="1900" dirty="0"/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/>
                        <a:t>Tarald Gåsbakk, Franck Cornu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Wed 9 - 10, W1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239479297"/>
                  </a:ext>
                </a:extLst>
              </a:tr>
              <a:tr h="825294">
                <a:tc>
                  <a:txBody>
                    <a:bodyPr/>
                    <a:lstStyle/>
                    <a:p>
                      <a:r>
                        <a:rPr lang="de-AT" sz="1900" dirty="0"/>
                        <a:t>Driving Digital Transformation with Modern SharePoint Intranets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Jeff Willinger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Thu 9 - 10, Th2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2773644928"/>
                  </a:ext>
                </a:extLst>
              </a:tr>
              <a:tr h="825294">
                <a:tc>
                  <a:txBody>
                    <a:bodyPr/>
                    <a:lstStyle/>
                    <a:p>
                      <a:r>
                        <a:rPr lang="de-AT" sz="1900" dirty="0"/>
                        <a:t>Hybrid SharePoint 2019 Demystified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Thomas Vochten</a:t>
                      </a:r>
                    </a:p>
                  </a:txBody>
                  <a:tcPr marL="95562" marR="95562" marT="47781" marB="47781" anchor="ctr"/>
                </a:tc>
                <a:tc>
                  <a:txBody>
                    <a:bodyPr/>
                    <a:lstStyle/>
                    <a:p>
                      <a:r>
                        <a:rPr lang="de-AT" sz="1900" dirty="0"/>
                        <a:t>Thu 15 – 16, Th26</a:t>
                      </a:r>
                    </a:p>
                  </a:txBody>
                  <a:tcPr marL="95562" marR="95562" marT="47781" marB="47781" anchor="ctr"/>
                </a:tc>
                <a:extLst>
                  <a:ext uri="{0D108BD9-81ED-4DB2-BD59-A6C34878D82A}">
                    <a16:rowId xmlns:a16="http://schemas.microsoft.com/office/drawing/2014/main" val="141321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88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E85516-77F9-314A-AC17-4F757B6D00FF}"/>
              </a:ext>
            </a:extLst>
          </p:cNvPr>
          <p:cNvSpPr txBox="1"/>
          <p:nvPr/>
        </p:nvSpPr>
        <p:spPr>
          <a:xfrm>
            <a:off x="939174" y="713955"/>
            <a:ext cx="850962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600" b="1" dirty="0">
                <a:solidFill>
                  <a:srgbClr val="FF4D00"/>
                </a:solidFill>
                <a:latin typeface="Calibri" charset="0"/>
                <a:ea typeface="Calibri" charset="0"/>
                <a:cs typeface="Calibri" charset="0"/>
              </a:rPr>
              <a:t>HEADLINE TITLE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3B223-4673-B14A-B412-ECC1D4E4F3D5}"/>
              </a:ext>
            </a:extLst>
          </p:cNvPr>
          <p:cNvSpPr txBox="1"/>
          <p:nvPr/>
        </p:nvSpPr>
        <p:spPr>
          <a:xfrm>
            <a:off x="939173" y="1360286"/>
            <a:ext cx="10117709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Lorem ipsum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dolor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sit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amet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consectetur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adipiscing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elit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sed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do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eiusmod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tempor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incididunt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labore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dolore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magna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aliqua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  <a:br>
              <a:rPr lang="en-GB" sz="24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enim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ad minim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veniam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quis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nostrud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exercitation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ullamco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laboris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nisi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aliquip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ex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ea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commodo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consequat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Duis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aute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irure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dolor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Ut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enim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ad minim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veniam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quis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nostrud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exercitation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ullamco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laboris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nisi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aliquip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ex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ea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commodo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consequat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Duis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aute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irure</a:t>
            </a:r>
            <a:r>
              <a:rPr lang="en-GB" sz="2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latin typeface="Calibri Light" charset="0"/>
                <a:ea typeface="Calibri Light" charset="0"/>
                <a:cs typeface="Calibri Light" charset="0"/>
              </a:rPr>
              <a:t>dolor</a:t>
            </a:r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  <a:p>
            <a:pPr lvl="1"/>
            <a:endParaRPr lang="en-GB" sz="24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68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FDB65D-B77D-4E4E-B3FB-B24D93C8BE15}"/>
              </a:ext>
            </a:extLst>
          </p:cNvPr>
          <p:cNvSpPr txBox="1"/>
          <p:nvPr/>
        </p:nvSpPr>
        <p:spPr>
          <a:xfrm>
            <a:off x="939174" y="713955"/>
            <a:ext cx="850962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600" b="1" dirty="0">
                <a:solidFill>
                  <a:srgbClr val="FF4D00"/>
                </a:solidFill>
                <a:latin typeface="Calibri" charset="0"/>
                <a:ea typeface="Calibri" charset="0"/>
                <a:cs typeface="Calibri" charset="0"/>
              </a:rPr>
              <a:t>HEADLINE TITLE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D357E-94F0-094D-AAB4-707E64CC4699}"/>
              </a:ext>
            </a:extLst>
          </p:cNvPr>
          <p:cNvSpPr txBox="1"/>
          <p:nvPr/>
        </p:nvSpPr>
        <p:spPr>
          <a:xfrm>
            <a:off x="939173" y="1360286"/>
            <a:ext cx="10117709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Lorem ipsum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dolor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sit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amet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consectetur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adipiscing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elit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sed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do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eiusmod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tempor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incididunt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labore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dolore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magna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aliqua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.</a:t>
            </a:r>
            <a:b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</a:b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enim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ad minim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veniam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quis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nostrud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exercitation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ullamco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laboris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nisi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aliquip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ex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ea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commodo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consequat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Duis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aute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irure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dolor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Ut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enim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ad minim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veniam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quis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nostrud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exercitation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ullamco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laboris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nisi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ut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aliquip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ex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ea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commodo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consequat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Duis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aute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irure</a:t>
            </a:r>
            <a:r>
              <a:rPr lang="en-GB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dolor</a:t>
            </a:r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lvl="1"/>
            <a:endParaRPr lang="en-GB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86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86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3CAA2-520C-43DD-800C-78F0F30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3" y="821265"/>
            <a:ext cx="6098705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DEMO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867E4-2636-428E-9D93-8F9D9E40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28" y="821265"/>
            <a:ext cx="3265713" cy="5222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Microsoft Search</a:t>
            </a:r>
          </a:p>
        </p:txBody>
      </p:sp>
    </p:spTree>
    <p:extLst>
      <p:ext uri="{BB962C8B-B14F-4D97-AF65-F5344CB8AC3E}">
        <p14:creationId xmlns:p14="http://schemas.microsoft.com/office/powerpoint/2010/main" val="2390597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879D60-7B40-48BF-8F4E-3CF3F4E7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Project Cortex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F5B50-B463-4A9A-96C0-ED30FFE5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30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8F9F6B-F389-438B-9D6C-6F6E8409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de-AT" dirty="0"/>
              <a:t>Project Cortex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0F7CA0E-ECBC-429C-B50C-0853D71F98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19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A3E1D2CF63949BCC646130CCA45C2" ma:contentTypeVersion="0" ma:contentTypeDescription="Create a new document." ma:contentTypeScope="" ma:versionID="25f50718f203211e0f565e9d6b1d44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782FBD-C4AD-49F1-B11B-703DF9FAD8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9B293C-00B1-4A0D-B55F-B8F2B926422D}"/>
</file>

<file path=customXml/itemProps3.xml><?xml version="1.0" encoding="utf-8"?>
<ds:datastoreItem xmlns:ds="http://schemas.openxmlformats.org/officeDocument/2006/customXml" ds:itemID="{D05C0892-D583-430B-AD43-D1A4EB1EE043}">
  <ds:schemaRefs>
    <ds:schemaRef ds:uri="http://www.w3.org/XML/1998/namespace"/>
    <ds:schemaRef ds:uri="77032898-2141-40b8-81da-b9123486dc05"/>
    <ds:schemaRef ds:uri="http://schemas.openxmlformats.org/package/2006/metadata/core-properties"/>
    <ds:schemaRef ds:uri="http://purl.org/dc/terms/"/>
    <ds:schemaRef ds:uri="2b83eb78-1fea-4f22-a890-d35b49008b0b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cc99426d-c61e-484c-890d-1f685ac8a9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1320</Words>
  <Application>Microsoft Office PowerPoint</Application>
  <PresentationFormat>Widescreen</PresentationFormat>
  <Paragraphs>243</Paragraphs>
  <Slides>67</Slides>
  <Notes>7</Notes>
  <HiddenSlides>16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Calibri</vt:lpstr>
      <vt:lpstr>Calibri Light</vt:lpstr>
      <vt:lpstr>Century Gothic</vt:lpstr>
      <vt:lpstr>Courier New</vt:lpstr>
      <vt:lpstr>Lucida Console</vt:lpstr>
      <vt:lpstr>Segoe UI</vt:lpstr>
      <vt:lpstr>Office Theme</vt:lpstr>
      <vt:lpstr>Vapor Trail</vt:lpstr>
      <vt:lpstr>PowerPoint Presentation</vt:lpstr>
      <vt:lpstr>PowerPoint Presentation</vt:lpstr>
      <vt:lpstr>Agenda</vt:lpstr>
      <vt:lpstr>Microsoft Search - Current State</vt:lpstr>
      <vt:lpstr>PowerPoint Presentation</vt:lpstr>
      <vt:lpstr>Announced in May 2019</vt:lpstr>
      <vt:lpstr>DEMO</vt:lpstr>
      <vt:lpstr>Project Cortex</vt:lpstr>
      <vt:lpstr>Project Cortex</vt:lpstr>
      <vt:lpstr>DEMO</vt:lpstr>
      <vt:lpstr>How does it work?</vt:lpstr>
      <vt:lpstr>Result</vt:lpstr>
      <vt:lpstr>Use Machine Teaching With AI Builder</vt:lpstr>
      <vt:lpstr>Project Cortex</vt:lpstr>
      <vt:lpstr>Microsoft Graph Search API</vt:lpstr>
      <vt:lpstr>Microsoft Graph  Search API</vt:lpstr>
      <vt:lpstr>DEMO</vt:lpstr>
      <vt:lpstr>Microsoft Graph  Connectors for Search</vt:lpstr>
      <vt:lpstr>Cloud Hybrid Search  Overview</vt:lpstr>
      <vt:lpstr>Cloud Hybrid Search   Steps</vt:lpstr>
      <vt:lpstr>Result</vt:lpstr>
      <vt:lpstr>DEMO</vt:lpstr>
      <vt:lpstr>Architecture</vt:lpstr>
      <vt:lpstr>Available Connectors</vt:lpstr>
      <vt:lpstr>Connectors by Microsoft</vt:lpstr>
      <vt:lpstr>MS SQL Server Connector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Graph Connectors Preview</vt:lpstr>
      <vt:lpstr>Build Your OWN Connector</vt:lpstr>
      <vt:lpstr>DEMO</vt:lpstr>
      <vt:lpstr>Register AAD App</vt:lpstr>
      <vt:lpstr>Get Access Token</vt:lpstr>
      <vt:lpstr>Create Connection</vt:lpstr>
      <vt:lpstr>Register Connection Schema</vt:lpstr>
      <vt:lpstr>Index Items</vt:lpstr>
      <vt:lpstr>Search Customizations</vt:lpstr>
      <vt:lpstr>Search Result Page customization</vt:lpstr>
      <vt:lpstr>Search Verticals</vt:lpstr>
      <vt:lpstr>Result Types</vt:lpstr>
      <vt:lpstr>Result Types</vt:lpstr>
      <vt:lpstr>Search Layout Desginer</vt:lpstr>
      <vt:lpstr>DEMO</vt:lpstr>
      <vt:lpstr>Configure Search in SharePoint</vt:lpstr>
      <vt:lpstr>Search Customization</vt:lpstr>
      <vt:lpstr>Search Customization</vt:lpstr>
      <vt:lpstr>Search Customization</vt:lpstr>
      <vt:lpstr>DEMO</vt:lpstr>
      <vt:lpstr>What‘s Next</vt:lpstr>
      <vt:lpstr>Configuration and  Customization (June 2020)</vt:lpstr>
      <vt:lpstr>Additional Features</vt:lpstr>
      <vt:lpstr>Project Cortex Roadmap</vt:lpstr>
      <vt:lpstr>Microsoft Search Roadmap</vt:lpstr>
      <vt:lpstr>Roadmap IDs</vt:lpstr>
      <vt:lpstr>Resources</vt:lpstr>
      <vt:lpstr>Related Sessions @ESPC19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SharePoint Europe Systems</dc:creator>
  <cp:lastModifiedBy>Markus Hintner</cp:lastModifiedBy>
  <cp:revision>64</cp:revision>
  <dcterms:created xsi:type="dcterms:W3CDTF">2016-06-21T09:22:52Z</dcterms:created>
  <dcterms:modified xsi:type="dcterms:W3CDTF">2019-12-03T16:58:31Z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0x01010062CA3E1D2CF63949BCC646130CCA45C2</vt:lpwstr>
  </property>
</Properties>
</file>